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8" r:id="rId5"/>
    <p:sldId id="311" r:id="rId6"/>
    <p:sldId id="312" r:id="rId7"/>
    <p:sldId id="313" r:id="rId8"/>
    <p:sldId id="314" r:id="rId9"/>
    <p:sldId id="315" r:id="rId10"/>
    <p:sldId id="316" r:id="rId11"/>
    <p:sldId id="317" r:id="rId12"/>
    <p:sldId id="318" r:id="rId13"/>
    <p:sldId id="319" r:id="rId14"/>
    <p:sldId id="320" r:id="rId15"/>
    <p:sldId id="321" r:id="rId16"/>
    <p:sldId id="322" r:id="rId17"/>
    <p:sldId id="323" r:id="rId18"/>
    <p:sldId id="324" r:id="rId19"/>
    <p:sldId id="325" r:id="rId20"/>
    <p:sldId id="327" r:id="rId21"/>
    <p:sldId id="326" r:id="rId22"/>
    <p:sldId id="328" r:id="rId23"/>
    <p:sldId id="330" r:id="rId24"/>
    <p:sldId id="329" r:id="rId25"/>
    <p:sldId id="331" r:id="rId26"/>
    <p:sldId id="333" r:id="rId27"/>
    <p:sldId id="338" r:id="rId28"/>
    <p:sldId id="334" r:id="rId29"/>
    <p:sldId id="339" r:id="rId30"/>
    <p:sldId id="335" r:id="rId31"/>
    <p:sldId id="337" r:id="rId32"/>
    <p:sldId id="33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EADADE-382C-47D3-98E3-81C75FAC8CE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7AAAEF22-2713-4A16-8F3D-91F587EFAFD7}">
      <dgm:prSet phldrT="[Text]"/>
      <dgm:spPr/>
      <dgm:t>
        <a:bodyPr/>
        <a:lstStyle/>
        <a:p>
          <a:r>
            <a:rPr lang="en-US" b="1" dirty="0"/>
            <a:t>NUMERIC</a:t>
          </a:r>
        </a:p>
      </dgm:t>
    </dgm:pt>
    <dgm:pt modelId="{7AA3596F-8777-4464-9375-35DA7764194F}" type="parTrans" cxnId="{620A2862-48AB-48D8-8F0C-B110CAC0C369}">
      <dgm:prSet/>
      <dgm:spPr/>
      <dgm:t>
        <a:bodyPr/>
        <a:lstStyle/>
        <a:p>
          <a:endParaRPr lang="en-US"/>
        </a:p>
      </dgm:t>
    </dgm:pt>
    <dgm:pt modelId="{FFCFF5C9-BEAF-481E-B912-9B40DC857175}" type="sibTrans" cxnId="{620A2862-48AB-48D8-8F0C-B110CAC0C369}">
      <dgm:prSet/>
      <dgm:spPr/>
      <dgm:t>
        <a:bodyPr/>
        <a:lstStyle/>
        <a:p>
          <a:endParaRPr lang="en-US"/>
        </a:p>
      </dgm:t>
    </dgm:pt>
    <dgm:pt modelId="{7FA2D3FC-1D78-41F2-9825-C16A9C9DD7C6}">
      <dgm:prSet/>
      <dgm:spPr/>
      <dgm:t>
        <a:bodyPr/>
        <a:lstStyle/>
        <a:p>
          <a:r>
            <a:rPr lang="en-US" spc="155" dirty="0">
              <a:solidFill>
                <a:schemeClr val="tx1"/>
              </a:solidFill>
              <a:latin typeface="Lucida Sans Unicode"/>
              <a:cs typeface="Lucida Sans Unicode"/>
            </a:rPr>
            <a:t>O</a:t>
          </a:r>
          <a:r>
            <a:rPr lang="en-US" spc="60" dirty="0">
              <a:solidFill>
                <a:schemeClr val="tx1"/>
              </a:solidFill>
              <a:latin typeface="Lucida Sans Unicode"/>
              <a:cs typeface="Lucida Sans Unicode"/>
            </a:rPr>
            <a:t>r</a:t>
          </a:r>
          <a:r>
            <a:rPr lang="en-US" spc="125" dirty="0">
              <a:solidFill>
                <a:schemeClr val="tx1"/>
              </a:solidFill>
              <a:latin typeface="Lucida Sans Unicode"/>
              <a:cs typeface="Lucida Sans Unicode"/>
            </a:rPr>
            <a:t>g</a:t>
          </a:r>
          <a:r>
            <a:rPr lang="en-US" spc="-155" dirty="0">
              <a:solidFill>
                <a:schemeClr val="tx1"/>
              </a:solidFill>
              <a:latin typeface="Lucida Sans Unicode"/>
              <a:cs typeface="Lucida Sans Unicode"/>
            </a:rPr>
            <a:t>.</a:t>
          </a:r>
          <a:r>
            <a:rPr lang="en-US" spc="-180" dirty="0">
              <a:solidFill>
                <a:schemeClr val="tx1"/>
              </a:solidFill>
              <a:latin typeface="Lucida Sans Unicode"/>
              <a:cs typeface="Lucida Sans Unicode"/>
            </a:rPr>
            <a:t> </a:t>
          </a:r>
          <a:r>
            <a:rPr lang="en-US" spc="260" dirty="0">
              <a:solidFill>
                <a:schemeClr val="tx1"/>
              </a:solidFill>
              <a:latin typeface="Lucida Sans Unicode"/>
              <a:cs typeface="Lucida Sans Unicode"/>
            </a:rPr>
            <a:t>G</a:t>
          </a:r>
          <a:r>
            <a:rPr lang="en-US" spc="60" dirty="0">
              <a:solidFill>
                <a:schemeClr val="tx1"/>
              </a:solidFill>
              <a:latin typeface="Lucida Sans Unicode"/>
              <a:cs typeface="Lucida Sans Unicode"/>
            </a:rPr>
            <a:t>r</a:t>
          </a:r>
          <a:r>
            <a:rPr lang="en-US" spc="95" dirty="0">
              <a:solidFill>
                <a:schemeClr val="tx1"/>
              </a:solidFill>
              <a:latin typeface="Lucida Sans Unicode"/>
              <a:cs typeface="Lucida Sans Unicode"/>
            </a:rPr>
            <a:t>o</a:t>
          </a:r>
          <a:r>
            <a:rPr lang="en-US" spc="75" dirty="0">
              <a:solidFill>
                <a:schemeClr val="tx1"/>
              </a:solidFill>
              <a:latin typeface="Lucida Sans Unicode"/>
              <a:cs typeface="Lucida Sans Unicode"/>
            </a:rPr>
            <a:t>u</a:t>
          </a:r>
          <a:r>
            <a:rPr lang="en-US" spc="160" dirty="0">
              <a:solidFill>
                <a:schemeClr val="tx1"/>
              </a:solidFill>
              <a:latin typeface="Lucida Sans Unicode"/>
              <a:cs typeface="Lucida Sans Unicode"/>
            </a:rPr>
            <a:t>p</a:t>
          </a:r>
          <a:r>
            <a:rPr lang="en-US" spc="-180" dirty="0">
              <a:solidFill>
                <a:schemeClr val="tx1"/>
              </a:solidFill>
              <a:latin typeface="Lucida Sans Unicode"/>
              <a:cs typeface="Lucida Sans Unicode"/>
            </a:rPr>
            <a:t> </a:t>
          </a:r>
          <a:r>
            <a:rPr lang="en-US" spc="310" dirty="0">
              <a:solidFill>
                <a:schemeClr val="tx1"/>
              </a:solidFill>
              <a:latin typeface="Lucida Sans Unicode"/>
              <a:cs typeface="Lucida Sans Unicode"/>
            </a:rPr>
            <a:t>c</a:t>
          </a:r>
          <a:r>
            <a:rPr lang="en-US" spc="95" dirty="0">
              <a:solidFill>
                <a:schemeClr val="tx1"/>
              </a:solidFill>
              <a:latin typeface="Lucida Sans Unicode"/>
              <a:cs typeface="Lucida Sans Unicode"/>
            </a:rPr>
            <a:t>o</a:t>
          </a:r>
          <a:r>
            <a:rPr lang="en-US" spc="155" dirty="0">
              <a:solidFill>
                <a:schemeClr val="tx1"/>
              </a:solidFill>
              <a:latin typeface="Lucida Sans Unicode"/>
              <a:cs typeface="Lucida Sans Unicode"/>
            </a:rPr>
            <a:t>d</a:t>
          </a:r>
          <a:r>
            <a:rPr lang="en-US" spc="145" dirty="0">
              <a:solidFill>
                <a:schemeClr val="tx1"/>
              </a:solidFill>
              <a:latin typeface="Lucida Sans Unicode"/>
              <a:cs typeface="Lucida Sans Unicode"/>
            </a:rPr>
            <a:t>e  </a:t>
          </a:r>
          <a:r>
            <a:rPr lang="en-US" spc="120" dirty="0">
              <a:solidFill>
                <a:schemeClr val="tx1"/>
              </a:solidFill>
              <a:latin typeface="Lucida Sans Unicode"/>
              <a:cs typeface="Lucida Sans Unicode"/>
            </a:rPr>
            <a:t>Year</a:t>
          </a:r>
          <a:endParaRPr lang="en-US" dirty="0">
            <a:solidFill>
              <a:schemeClr val="tx1"/>
            </a:solidFill>
          </a:endParaRPr>
        </a:p>
      </dgm:t>
    </dgm:pt>
    <dgm:pt modelId="{62EAABD3-D49E-4F8A-9301-AF998178041F}" type="parTrans" cxnId="{45DF3810-75EA-49EA-BB8E-01EABDCFFE9F}">
      <dgm:prSet/>
      <dgm:spPr/>
      <dgm:t>
        <a:bodyPr/>
        <a:lstStyle/>
        <a:p>
          <a:endParaRPr lang="en-US"/>
        </a:p>
      </dgm:t>
    </dgm:pt>
    <dgm:pt modelId="{CEADB0C0-4F6E-4820-8B83-94F441ACACF3}" type="sibTrans" cxnId="{45DF3810-75EA-49EA-BB8E-01EABDCFFE9F}">
      <dgm:prSet/>
      <dgm:spPr/>
      <dgm:t>
        <a:bodyPr/>
        <a:lstStyle/>
        <a:p>
          <a:endParaRPr lang="en-US"/>
        </a:p>
      </dgm:t>
    </dgm:pt>
    <dgm:pt modelId="{3A0E2CDE-B925-4CD4-9CC4-49106C954A66}">
      <dgm:prSet/>
      <dgm:spPr/>
      <dgm:t>
        <a:bodyPr/>
        <a:lstStyle/>
        <a:p>
          <a:r>
            <a:rPr lang="en-US" spc="60" dirty="0">
              <a:solidFill>
                <a:schemeClr val="tx1"/>
              </a:solidFill>
              <a:latin typeface="Lucida Sans Unicode"/>
              <a:cs typeface="Lucida Sans Unicode"/>
            </a:rPr>
            <a:t>Union </a:t>
          </a:r>
          <a:r>
            <a:rPr lang="en-US" spc="190" dirty="0">
              <a:solidFill>
                <a:schemeClr val="tx1"/>
              </a:solidFill>
              <a:latin typeface="Lucida Sans Unicode"/>
              <a:cs typeface="Lucida Sans Unicode"/>
            </a:rPr>
            <a:t>code</a:t>
          </a:r>
          <a:endParaRPr lang="en-US" dirty="0">
            <a:solidFill>
              <a:schemeClr val="tx1"/>
            </a:solidFill>
            <a:latin typeface="Lucida Sans Unicode"/>
            <a:cs typeface="Lucida Sans Unicode"/>
          </a:endParaRPr>
        </a:p>
      </dgm:t>
    </dgm:pt>
    <dgm:pt modelId="{D91CDECD-81A5-45CD-A449-E535C8A7ED34}" type="parTrans" cxnId="{6FD643EF-A1CE-4CBA-B106-0C94FF90C48E}">
      <dgm:prSet/>
      <dgm:spPr/>
      <dgm:t>
        <a:bodyPr/>
        <a:lstStyle/>
        <a:p>
          <a:endParaRPr lang="en-US"/>
        </a:p>
      </dgm:t>
    </dgm:pt>
    <dgm:pt modelId="{0A761AA3-7B1E-4148-9A79-D2D20085159E}" type="sibTrans" cxnId="{6FD643EF-A1CE-4CBA-B106-0C94FF90C48E}">
      <dgm:prSet/>
      <dgm:spPr/>
      <dgm:t>
        <a:bodyPr/>
        <a:lstStyle/>
        <a:p>
          <a:endParaRPr lang="en-US"/>
        </a:p>
      </dgm:t>
    </dgm:pt>
    <dgm:pt modelId="{368A0C13-2065-424E-8493-1506A527B1BF}">
      <dgm:prSet/>
      <dgm:spPr/>
      <dgm:t>
        <a:bodyPr/>
        <a:lstStyle/>
        <a:p>
          <a:r>
            <a:rPr lang="en-US" spc="135" dirty="0">
              <a:solidFill>
                <a:schemeClr val="tx1"/>
              </a:solidFill>
              <a:latin typeface="Lucida Sans Unicode"/>
              <a:cs typeface="Lucida Sans Unicode"/>
            </a:rPr>
            <a:t>Over </a:t>
          </a:r>
          <a:r>
            <a:rPr lang="en-US" spc="130" dirty="0">
              <a:solidFill>
                <a:schemeClr val="tx1"/>
              </a:solidFill>
              <a:latin typeface="Lucida Sans Unicode"/>
              <a:cs typeface="Lucida Sans Unicode"/>
            </a:rPr>
            <a:t>time</a:t>
          </a:r>
          <a:endParaRPr lang="en-US" dirty="0">
            <a:solidFill>
              <a:schemeClr val="tx1"/>
            </a:solidFill>
            <a:latin typeface="Lucida Sans Unicode"/>
            <a:cs typeface="Lucida Sans Unicode"/>
          </a:endParaRPr>
        </a:p>
      </dgm:t>
    </dgm:pt>
    <dgm:pt modelId="{D8DB6914-F891-46BC-9B1F-4C94CECA0C3D}" type="parTrans" cxnId="{16077D1F-4DD2-44E1-8F44-2C095FAE1736}">
      <dgm:prSet/>
      <dgm:spPr/>
      <dgm:t>
        <a:bodyPr/>
        <a:lstStyle/>
        <a:p>
          <a:endParaRPr lang="en-US"/>
        </a:p>
      </dgm:t>
    </dgm:pt>
    <dgm:pt modelId="{64F5B8E3-E953-471A-A4F3-885ABC80A108}" type="sibTrans" cxnId="{16077D1F-4DD2-44E1-8F44-2C095FAE1736}">
      <dgm:prSet/>
      <dgm:spPr/>
      <dgm:t>
        <a:bodyPr/>
        <a:lstStyle/>
        <a:p>
          <a:endParaRPr lang="en-US"/>
        </a:p>
      </dgm:t>
    </dgm:pt>
    <dgm:pt modelId="{5BD1150F-CA3E-478E-B4EC-1C96C4FCCE5D}">
      <dgm:prSet/>
      <dgm:spPr/>
      <dgm:t>
        <a:bodyPr/>
        <a:lstStyle/>
        <a:p>
          <a:r>
            <a:rPr lang="en-US" spc="100" dirty="0">
              <a:solidFill>
                <a:schemeClr val="tx1"/>
              </a:solidFill>
              <a:latin typeface="Lucida Sans Unicode"/>
              <a:cs typeface="Lucida Sans Unicode"/>
            </a:rPr>
            <a:t>Health</a:t>
          </a:r>
          <a:r>
            <a:rPr lang="en-US" spc="-204" dirty="0">
              <a:solidFill>
                <a:schemeClr val="tx1"/>
              </a:solidFill>
              <a:latin typeface="Lucida Sans Unicode"/>
              <a:cs typeface="Lucida Sans Unicode"/>
            </a:rPr>
            <a:t> </a:t>
          </a:r>
          <a:r>
            <a:rPr lang="en-US" spc="140" dirty="0">
              <a:solidFill>
                <a:schemeClr val="tx1"/>
              </a:solidFill>
              <a:latin typeface="Lucida Sans Unicode"/>
              <a:cs typeface="Lucida Sans Unicode"/>
            </a:rPr>
            <a:t>and</a:t>
          </a:r>
          <a:r>
            <a:rPr lang="en-US" spc="-200" dirty="0">
              <a:solidFill>
                <a:schemeClr val="tx1"/>
              </a:solidFill>
              <a:latin typeface="Lucida Sans Unicode"/>
              <a:cs typeface="Lucida Sans Unicode"/>
            </a:rPr>
            <a:t> </a:t>
          </a:r>
          <a:r>
            <a:rPr lang="en-US" spc="120" dirty="0">
              <a:solidFill>
                <a:schemeClr val="tx1"/>
              </a:solidFill>
              <a:latin typeface="Lucida Sans Unicode"/>
              <a:cs typeface="Lucida Sans Unicode"/>
            </a:rPr>
            <a:t>dental </a:t>
          </a:r>
          <a:r>
            <a:rPr lang="en-US" spc="-810" dirty="0">
              <a:solidFill>
                <a:schemeClr val="tx1"/>
              </a:solidFill>
              <a:latin typeface="Lucida Sans Unicode"/>
              <a:cs typeface="Lucida Sans Unicode"/>
            </a:rPr>
            <a:t> </a:t>
          </a:r>
          <a:r>
            <a:rPr lang="en-US" spc="135" dirty="0">
              <a:solidFill>
                <a:schemeClr val="tx1"/>
              </a:solidFill>
              <a:latin typeface="Lucida Sans Unicode"/>
              <a:cs typeface="Lucida Sans Unicode"/>
            </a:rPr>
            <a:t>Other </a:t>
          </a:r>
          <a:r>
            <a:rPr lang="en-US" spc="90" dirty="0" err="1">
              <a:solidFill>
                <a:schemeClr val="tx1"/>
              </a:solidFill>
              <a:latin typeface="Lucida Sans Unicode"/>
              <a:cs typeface="Lucida Sans Unicode"/>
            </a:rPr>
            <a:t>benifits</a:t>
          </a:r>
          <a:endParaRPr lang="en-US" dirty="0">
            <a:solidFill>
              <a:schemeClr val="tx1"/>
            </a:solidFill>
            <a:latin typeface="Lucida Sans Unicode"/>
            <a:cs typeface="Lucida Sans Unicode"/>
          </a:endParaRPr>
        </a:p>
      </dgm:t>
    </dgm:pt>
    <dgm:pt modelId="{985BB83B-D330-44DE-A730-4BF8B7E797E5}" type="parTrans" cxnId="{94506916-3274-4A74-9619-F4496807E294}">
      <dgm:prSet/>
      <dgm:spPr/>
      <dgm:t>
        <a:bodyPr/>
        <a:lstStyle/>
        <a:p>
          <a:endParaRPr lang="en-US"/>
        </a:p>
      </dgm:t>
    </dgm:pt>
    <dgm:pt modelId="{4E214696-5F63-4F02-BABC-16939A03678C}" type="sibTrans" cxnId="{94506916-3274-4A74-9619-F4496807E294}">
      <dgm:prSet/>
      <dgm:spPr/>
      <dgm:t>
        <a:bodyPr/>
        <a:lstStyle/>
        <a:p>
          <a:endParaRPr lang="en-US"/>
        </a:p>
      </dgm:t>
    </dgm:pt>
    <dgm:pt modelId="{39BA9DD0-43DF-43AC-845F-8AEDF7A1CAC6}">
      <dgm:prSet/>
      <dgm:spPr/>
      <dgm:t>
        <a:bodyPr/>
        <a:lstStyle/>
        <a:p>
          <a:r>
            <a:rPr lang="en-US" spc="-15" dirty="0">
              <a:solidFill>
                <a:schemeClr val="tx1"/>
              </a:solidFill>
              <a:latin typeface="Lucida Sans Unicode"/>
              <a:cs typeface="Lucida Sans Unicode"/>
            </a:rPr>
            <a:t>T</a:t>
          </a:r>
          <a:r>
            <a:rPr lang="en-US" spc="95" dirty="0">
              <a:solidFill>
                <a:schemeClr val="tx1"/>
              </a:solidFill>
              <a:latin typeface="Lucida Sans Unicode"/>
              <a:cs typeface="Lucida Sans Unicode"/>
            </a:rPr>
            <a:t>o</a:t>
          </a:r>
          <a:r>
            <a:rPr lang="en-US" spc="175" dirty="0">
              <a:solidFill>
                <a:schemeClr val="tx1"/>
              </a:solidFill>
              <a:latin typeface="Lucida Sans Unicode"/>
              <a:cs typeface="Lucida Sans Unicode"/>
            </a:rPr>
            <a:t>t</a:t>
          </a:r>
          <a:r>
            <a:rPr lang="en-US" spc="170" dirty="0">
              <a:solidFill>
                <a:schemeClr val="tx1"/>
              </a:solidFill>
              <a:latin typeface="Lucida Sans Unicode"/>
              <a:cs typeface="Lucida Sans Unicode"/>
            </a:rPr>
            <a:t>a</a:t>
          </a:r>
          <a:r>
            <a:rPr lang="en-US" spc="-50" dirty="0">
              <a:solidFill>
                <a:schemeClr val="tx1"/>
              </a:solidFill>
              <a:latin typeface="Lucida Sans Unicode"/>
              <a:cs typeface="Lucida Sans Unicode"/>
            </a:rPr>
            <a:t>l</a:t>
          </a:r>
          <a:r>
            <a:rPr lang="en-US" spc="-180" dirty="0">
              <a:solidFill>
                <a:schemeClr val="tx1"/>
              </a:solidFill>
              <a:latin typeface="Lucida Sans Unicode"/>
              <a:cs typeface="Lucida Sans Unicode"/>
            </a:rPr>
            <a:t> </a:t>
          </a:r>
          <a:r>
            <a:rPr lang="en-US" spc="310" dirty="0">
              <a:solidFill>
                <a:schemeClr val="tx1"/>
              </a:solidFill>
              <a:latin typeface="Lucida Sans Unicode"/>
              <a:cs typeface="Lucida Sans Unicode"/>
            </a:rPr>
            <a:t>c</a:t>
          </a:r>
          <a:r>
            <a:rPr lang="en-US" spc="95" dirty="0">
              <a:solidFill>
                <a:schemeClr val="tx1"/>
              </a:solidFill>
              <a:latin typeface="Lucida Sans Unicode"/>
              <a:cs typeface="Lucida Sans Unicode"/>
            </a:rPr>
            <a:t>o</a:t>
          </a:r>
          <a:r>
            <a:rPr lang="en-US" spc="195" dirty="0">
              <a:solidFill>
                <a:schemeClr val="tx1"/>
              </a:solidFill>
              <a:latin typeface="Lucida Sans Unicode"/>
              <a:cs typeface="Lucida Sans Unicode"/>
            </a:rPr>
            <a:t>m</a:t>
          </a:r>
          <a:r>
            <a:rPr lang="en-US" spc="155" dirty="0">
              <a:solidFill>
                <a:schemeClr val="tx1"/>
              </a:solidFill>
              <a:latin typeface="Lucida Sans Unicode"/>
              <a:cs typeface="Lucida Sans Unicode"/>
            </a:rPr>
            <a:t>p</a:t>
          </a:r>
          <a:r>
            <a:rPr lang="en-US" spc="200" dirty="0">
              <a:solidFill>
                <a:schemeClr val="tx1"/>
              </a:solidFill>
              <a:latin typeface="Lucida Sans Unicode"/>
              <a:cs typeface="Lucida Sans Unicode"/>
            </a:rPr>
            <a:t>e</a:t>
          </a:r>
          <a:r>
            <a:rPr lang="en-US" spc="85" dirty="0">
              <a:solidFill>
                <a:schemeClr val="tx1"/>
              </a:solidFill>
              <a:latin typeface="Lucida Sans Unicode"/>
              <a:cs typeface="Lucida Sans Unicode"/>
            </a:rPr>
            <a:t>ns</a:t>
          </a:r>
          <a:r>
            <a:rPr lang="en-US" spc="170" dirty="0">
              <a:solidFill>
                <a:schemeClr val="tx1"/>
              </a:solidFill>
              <a:latin typeface="Lucida Sans Unicode"/>
              <a:cs typeface="Lucida Sans Unicode"/>
            </a:rPr>
            <a:t>a</a:t>
          </a:r>
          <a:r>
            <a:rPr lang="en-US" spc="175" dirty="0">
              <a:solidFill>
                <a:schemeClr val="tx1"/>
              </a:solidFill>
              <a:latin typeface="Lucida Sans Unicode"/>
              <a:cs typeface="Lucida Sans Unicode"/>
            </a:rPr>
            <a:t>t</a:t>
          </a:r>
          <a:r>
            <a:rPr lang="en-US" spc="-55" dirty="0">
              <a:solidFill>
                <a:schemeClr val="tx1"/>
              </a:solidFill>
              <a:latin typeface="Lucida Sans Unicode"/>
              <a:cs typeface="Lucida Sans Unicode"/>
            </a:rPr>
            <a:t>i</a:t>
          </a:r>
          <a:r>
            <a:rPr lang="en-US" spc="95" dirty="0">
              <a:solidFill>
                <a:schemeClr val="tx1"/>
              </a:solidFill>
              <a:latin typeface="Lucida Sans Unicode"/>
              <a:cs typeface="Lucida Sans Unicode"/>
            </a:rPr>
            <a:t>o</a:t>
          </a:r>
          <a:r>
            <a:rPr lang="en-US" spc="90" dirty="0">
              <a:solidFill>
                <a:schemeClr val="tx1"/>
              </a:solidFill>
              <a:latin typeface="Lucida Sans Unicode"/>
              <a:cs typeface="Lucida Sans Unicode"/>
            </a:rPr>
            <a:t>n</a:t>
          </a:r>
          <a:endParaRPr lang="en-US" dirty="0">
            <a:solidFill>
              <a:schemeClr val="tx1"/>
            </a:solidFill>
            <a:latin typeface="Lucida Sans Unicode"/>
            <a:cs typeface="Lucida Sans Unicode"/>
          </a:endParaRPr>
        </a:p>
      </dgm:t>
    </dgm:pt>
    <dgm:pt modelId="{6C0C0BE0-0D5C-4226-BCA5-A910D188CBF5}" type="parTrans" cxnId="{3FCAA4EF-7AE4-4050-BCEF-FAA17A643FD4}">
      <dgm:prSet/>
      <dgm:spPr/>
      <dgm:t>
        <a:bodyPr/>
        <a:lstStyle/>
        <a:p>
          <a:endParaRPr lang="en-US"/>
        </a:p>
      </dgm:t>
    </dgm:pt>
    <dgm:pt modelId="{51B76221-B4EC-4407-9591-E02A252A4C03}" type="sibTrans" cxnId="{3FCAA4EF-7AE4-4050-BCEF-FAA17A643FD4}">
      <dgm:prSet/>
      <dgm:spPr/>
      <dgm:t>
        <a:bodyPr/>
        <a:lstStyle/>
        <a:p>
          <a:endParaRPr lang="en-US"/>
        </a:p>
      </dgm:t>
    </dgm:pt>
    <dgm:pt modelId="{127924C5-3674-4301-9CB0-31B03372CDFC}">
      <dgm:prSet/>
      <dgm:spPr/>
      <dgm:t>
        <a:bodyPr/>
        <a:lstStyle/>
        <a:p>
          <a:r>
            <a:rPr lang="en-US" spc="150" dirty="0">
              <a:solidFill>
                <a:schemeClr val="tx1"/>
              </a:solidFill>
              <a:latin typeface="Lucida Sans Unicode"/>
              <a:cs typeface="Lucida Sans Unicode"/>
            </a:rPr>
            <a:t>E</a:t>
          </a:r>
          <a:r>
            <a:rPr lang="en-US" spc="195" dirty="0">
              <a:solidFill>
                <a:schemeClr val="tx1"/>
              </a:solidFill>
              <a:latin typeface="Lucida Sans Unicode"/>
              <a:cs typeface="Lucida Sans Unicode"/>
            </a:rPr>
            <a:t>m</a:t>
          </a:r>
          <a:r>
            <a:rPr lang="en-US" spc="155" dirty="0">
              <a:solidFill>
                <a:schemeClr val="tx1"/>
              </a:solidFill>
              <a:latin typeface="Lucida Sans Unicode"/>
              <a:cs typeface="Lucida Sans Unicode"/>
            </a:rPr>
            <a:t>p</a:t>
          </a:r>
          <a:r>
            <a:rPr lang="en-US" spc="-55" dirty="0">
              <a:solidFill>
                <a:schemeClr val="tx1"/>
              </a:solidFill>
              <a:latin typeface="Lucida Sans Unicode"/>
              <a:cs typeface="Lucida Sans Unicode"/>
            </a:rPr>
            <a:t>l</a:t>
          </a:r>
          <a:r>
            <a:rPr lang="en-US" spc="95" dirty="0">
              <a:solidFill>
                <a:schemeClr val="tx1"/>
              </a:solidFill>
              <a:latin typeface="Lucida Sans Unicode"/>
              <a:cs typeface="Lucida Sans Unicode"/>
            </a:rPr>
            <a:t>o</a:t>
          </a:r>
          <a:r>
            <a:rPr lang="en-US" spc="110" dirty="0">
              <a:solidFill>
                <a:schemeClr val="tx1"/>
              </a:solidFill>
              <a:latin typeface="Lucida Sans Unicode"/>
              <a:cs typeface="Lucida Sans Unicode"/>
            </a:rPr>
            <a:t>y</a:t>
          </a:r>
          <a:r>
            <a:rPr lang="en-US" spc="200" dirty="0">
              <a:solidFill>
                <a:schemeClr val="tx1"/>
              </a:solidFill>
              <a:latin typeface="Lucida Sans Unicode"/>
              <a:cs typeface="Lucida Sans Unicode"/>
            </a:rPr>
            <a:t>e</a:t>
          </a:r>
          <a:r>
            <a:rPr lang="en-US" spc="204" dirty="0">
              <a:solidFill>
                <a:schemeClr val="tx1"/>
              </a:solidFill>
              <a:latin typeface="Lucida Sans Unicode"/>
              <a:cs typeface="Lucida Sans Unicode"/>
            </a:rPr>
            <a:t>e</a:t>
          </a:r>
          <a:r>
            <a:rPr lang="en-US" spc="-180" dirty="0">
              <a:solidFill>
                <a:schemeClr val="tx1"/>
              </a:solidFill>
              <a:latin typeface="Lucida Sans Unicode"/>
              <a:cs typeface="Lucida Sans Unicode"/>
            </a:rPr>
            <a:t> </a:t>
          </a:r>
          <a:r>
            <a:rPr lang="en-US" spc="5" dirty="0">
              <a:solidFill>
                <a:schemeClr val="tx1"/>
              </a:solidFill>
              <a:latin typeface="Lucida Sans Unicode"/>
              <a:cs typeface="Lucida Sans Unicode"/>
            </a:rPr>
            <a:t>I</a:t>
          </a:r>
          <a:r>
            <a:rPr lang="en-US" spc="155" dirty="0">
              <a:solidFill>
                <a:schemeClr val="tx1"/>
              </a:solidFill>
              <a:latin typeface="Lucida Sans Unicode"/>
              <a:cs typeface="Lucida Sans Unicode"/>
            </a:rPr>
            <a:t>d</a:t>
          </a:r>
          <a:r>
            <a:rPr lang="en-US" spc="200" dirty="0">
              <a:solidFill>
                <a:schemeClr val="tx1"/>
              </a:solidFill>
              <a:latin typeface="Lucida Sans Unicode"/>
              <a:cs typeface="Lucida Sans Unicode"/>
            </a:rPr>
            <a:t>e</a:t>
          </a:r>
          <a:r>
            <a:rPr lang="en-US" spc="85" dirty="0">
              <a:solidFill>
                <a:schemeClr val="tx1"/>
              </a:solidFill>
              <a:latin typeface="Lucida Sans Unicode"/>
              <a:cs typeface="Lucida Sans Unicode"/>
            </a:rPr>
            <a:t>n</a:t>
          </a:r>
          <a:r>
            <a:rPr lang="en-US" spc="175" dirty="0">
              <a:solidFill>
                <a:schemeClr val="tx1"/>
              </a:solidFill>
              <a:latin typeface="Lucida Sans Unicode"/>
              <a:cs typeface="Lucida Sans Unicode"/>
            </a:rPr>
            <a:t>t</a:t>
          </a:r>
          <a:r>
            <a:rPr lang="en-US" spc="-55" dirty="0">
              <a:solidFill>
                <a:schemeClr val="tx1"/>
              </a:solidFill>
              <a:latin typeface="Lucida Sans Unicode"/>
              <a:cs typeface="Lucida Sans Unicode"/>
            </a:rPr>
            <a:t>i</a:t>
          </a:r>
          <a:r>
            <a:rPr lang="en-US" spc="135" dirty="0">
              <a:solidFill>
                <a:schemeClr val="tx1"/>
              </a:solidFill>
              <a:latin typeface="Lucida Sans Unicode"/>
              <a:cs typeface="Lucida Sans Unicode"/>
            </a:rPr>
            <a:t>f</a:t>
          </a:r>
          <a:r>
            <a:rPr lang="en-US" spc="-55" dirty="0">
              <a:solidFill>
                <a:schemeClr val="tx1"/>
              </a:solidFill>
              <a:latin typeface="Lucida Sans Unicode"/>
              <a:cs typeface="Lucida Sans Unicode"/>
            </a:rPr>
            <a:t>i</a:t>
          </a:r>
          <a:r>
            <a:rPr lang="en-US" spc="200" dirty="0">
              <a:solidFill>
                <a:schemeClr val="tx1"/>
              </a:solidFill>
              <a:latin typeface="Lucida Sans Unicode"/>
              <a:cs typeface="Lucida Sans Unicode"/>
            </a:rPr>
            <a:t>e</a:t>
          </a:r>
          <a:r>
            <a:rPr lang="en-US" spc="55" dirty="0">
              <a:solidFill>
                <a:schemeClr val="tx1"/>
              </a:solidFill>
              <a:latin typeface="Lucida Sans Unicode"/>
              <a:cs typeface="Lucida Sans Unicode"/>
            </a:rPr>
            <a:t>r  </a:t>
          </a:r>
          <a:r>
            <a:rPr lang="en-US" spc="105" dirty="0">
              <a:solidFill>
                <a:schemeClr val="tx1"/>
              </a:solidFill>
              <a:latin typeface="Lucida Sans Unicode"/>
              <a:cs typeface="Lucida Sans Unicode"/>
            </a:rPr>
            <a:t>Salaries</a:t>
          </a:r>
          <a:endParaRPr lang="en-US" dirty="0">
            <a:solidFill>
              <a:schemeClr val="tx1"/>
            </a:solidFill>
            <a:latin typeface="Lucida Sans Unicode"/>
            <a:cs typeface="Lucida Sans Unicode"/>
          </a:endParaRPr>
        </a:p>
      </dgm:t>
    </dgm:pt>
    <dgm:pt modelId="{58E5E172-EC47-40F9-ACAA-19F494CB8405}" type="parTrans" cxnId="{80ACA2F4-BA2C-417F-8DFA-C0E57043620D}">
      <dgm:prSet/>
      <dgm:spPr/>
      <dgm:t>
        <a:bodyPr/>
        <a:lstStyle/>
        <a:p>
          <a:endParaRPr lang="en-US"/>
        </a:p>
      </dgm:t>
    </dgm:pt>
    <dgm:pt modelId="{DE2C958C-4FDF-4DC8-9A43-BB6B69574897}" type="sibTrans" cxnId="{80ACA2F4-BA2C-417F-8DFA-C0E57043620D}">
      <dgm:prSet/>
      <dgm:spPr/>
      <dgm:t>
        <a:bodyPr/>
        <a:lstStyle/>
        <a:p>
          <a:endParaRPr lang="en-US"/>
        </a:p>
      </dgm:t>
    </dgm:pt>
    <dgm:pt modelId="{6103E072-321B-4CBA-B9D6-01D8CBF686F3}">
      <dgm:prSet/>
      <dgm:spPr/>
      <dgm:t>
        <a:bodyPr/>
        <a:lstStyle/>
        <a:p>
          <a:r>
            <a:rPr lang="en-US" spc="155" dirty="0">
              <a:solidFill>
                <a:schemeClr val="tx1"/>
              </a:solidFill>
              <a:latin typeface="Lucida Sans Unicode"/>
              <a:cs typeface="Lucida Sans Unicode"/>
            </a:rPr>
            <a:t>O</a:t>
          </a:r>
          <a:r>
            <a:rPr lang="en-US" spc="175" dirty="0">
              <a:solidFill>
                <a:schemeClr val="tx1"/>
              </a:solidFill>
              <a:latin typeface="Lucida Sans Unicode"/>
              <a:cs typeface="Lucida Sans Unicode"/>
            </a:rPr>
            <a:t>t</a:t>
          </a:r>
          <a:r>
            <a:rPr lang="en-US" spc="85" dirty="0">
              <a:solidFill>
                <a:schemeClr val="tx1"/>
              </a:solidFill>
              <a:latin typeface="Lucida Sans Unicode"/>
              <a:cs typeface="Lucida Sans Unicode"/>
            </a:rPr>
            <a:t>h</a:t>
          </a:r>
          <a:r>
            <a:rPr lang="en-US" spc="200" dirty="0">
              <a:solidFill>
                <a:schemeClr val="tx1"/>
              </a:solidFill>
              <a:latin typeface="Lucida Sans Unicode"/>
              <a:cs typeface="Lucida Sans Unicode"/>
            </a:rPr>
            <a:t>e</a:t>
          </a:r>
          <a:r>
            <a:rPr lang="en-US" spc="65" dirty="0">
              <a:solidFill>
                <a:schemeClr val="tx1"/>
              </a:solidFill>
              <a:latin typeface="Lucida Sans Unicode"/>
              <a:cs typeface="Lucida Sans Unicode"/>
            </a:rPr>
            <a:t>r</a:t>
          </a:r>
          <a:r>
            <a:rPr lang="en-US" spc="-180" dirty="0">
              <a:solidFill>
                <a:schemeClr val="tx1"/>
              </a:solidFill>
              <a:latin typeface="Lucida Sans Unicode"/>
              <a:cs typeface="Lucida Sans Unicode"/>
            </a:rPr>
            <a:t> </a:t>
          </a:r>
          <a:r>
            <a:rPr lang="en-US" spc="85" dirty="0">
              <a:solidFill>
                <a:schemeClr val="tx1"/>
              </a:solidFill>
              <a:latin typeface="Lucida Sans Unicode"/>
              <a:cs typeface="Lucida Sans Unicode"/>
            </a:rPr>
            <a:t>s</a:t>
          </a:r>
          <a:r>
            <a:rPr lang="en-US" spc="170" dirty="0">
              <a:solidFill>
                <a:schemeClr val="tx1"/>
              </a:solidFill>
              <a:latin typeface="Lucida Sans Unicode"/>
              <a:cs typeface="Lucida Sans Unicode"/>
            </a:rPr>
            <a:t>a</a:t>
          </a:r>
          <a:r>
            <a:rPr lang="en-US" spc="-55" dirty="0">
              <a:solidFill>
                <a:schemeClr val="tx1"/>
              </a:solidFill>
              <a:latin typeface="Lucida Sans Unicode"/>
              <a:cs typeface="Lucida Sans Unicode"/>
            </a:rPr>
            <a:t>l</a:t>
          </a:r>
          <a:r>
            <a:rPr lang="en-US" spc="170" dirty="0">
              <a:solidFill>
                <a:schemeClr val="tx1"/>
              </a:solidFill>
              <a:latin typeface="Lucida Sans Unicode"/>
              <a:cs typeface="Lucida Sans Unicode"/>
            </a:rPr>
            <a:t>a</a:t>
          </a:r>
          <a:r>
            <a:rPr lang="en-US" spc="60" dirty="0">
              <a:solidFill>
                <a:schemeClr val="tx1"/>
              </a:solidFill>
              <a:latin typeface="Lucida Sans Unicode"/>
              <a:cs typeface="Lucida Sans Unicode"/>
            </a:rPr>
            <a:t>r</a:t>
          </a:r>
          <a:r>
            <a:rPr lang="en-US" spc="-55" dirty="0">
              <a:solidFill>
                <a:schemeClr val="tx1"/>
              </a:solidFill>
              <a:latin typeface="Lucida Sans Unicode"/>
              <a:cs typeface="Lucida Sans Unicode"/>
            </a:rPr>
            <a:t>i</a:t>
          </a:r>
          <a:r>
            <a:rPr lang="en-US" spc="200" dirty="0">
              <a:solidFill>
                <a:schemeClr val="tx1"/>
              </a:solidFill>
              <a:latin typeface="Lucida Sans Unicode"/>
              <a:cs typeface="Lucida Sans Unicode"/>
            </a:rPr>
            <a:t>e</a:t>
          </a:r>
          <a:r>
            <a:rPr lang="en-US" spc="70" dirty="0">
              <a:solidFill>
                <a:schemeClr val="tx1"/>
              </a:solidFill>
              <a:latin typeface="Lucida Sans Unicode"/>
              <a:cs typeface="Lucida Sans Unicode"/>
            </a:rPr>
            <a:t>s</a:t>
          </a:r>
          <a:endParaRPr lang="en-US" dirty="0">
            <a:solidFill>
              <a:schemeClr val="tx1"/>
            </a:solidFill>
            <a:latin typeface="Lucida Sans Unicode"/>
            <a:cs typeface="Lucida Sans Unicode"/>
          </a:endParaRPr>
        </a:p>
      </dgm:t>
    </dgm:pt>
    <dgm:pt modelId="{81FE5E33-42E3-4239-A267-8BF80CC4B770}" type="parTrans" cxnId="{DB22E44A-071F-4948-8565-463682A15F6F}">
      <dgm:prSet/>
      <dgm:spPr/>
      <dgm:t>
        <a:bodyPr/>
        <a:lstStyle/>
        <a:p>
          <a:endParaRPr lang="en-US"/>
        </a:p>
      </dgm:t>
    </dgm:pt>
    <dgm:pt modelId="{6C318EF6-62E8-4425-BC9B-24A2D93BB004}" type="sibTrans" cxnId="{DB22E44A-071F-4948-8565-463682A15F6F}">
      <dgm:prSet/>
      <dgm:spPr/>
      <dgm:t>
        <a:bodyPr/>
        <a:lstStyle/>
        <a:p>
          <a:endParaRPr lang="en-US"/>
        </a:p>
      </dgm:t>
    </dgm:pt>
    <dgm:pt modelId="{7188CD2B-E016-4E22-AFA4-E4CF35F497C9}">
      <dgm:prSet/>
      <dgm:spPr/>
      <dgm:t>
        <a:bodyPr/>
        <a:lstStyle/>
        <a:p>
          <a:r>
            <a:rPr lang="en-US" spc="75" dirty="0">
              <a:solidFill>
                <a:schemeClr val="tx1"/>
              </a:solidFill>
              <a:latin typeface="Lucida Sans Unicode"/>
              <a:cs typeface="Lucida Sans Unicode"/>
            </a:rPr>
            <a:t>Total </a:t>
          </a:r>
          <a:r>
            <a:rPr lang="en-US" spc="90" dirty="0">
              <a:solidFill>
                <a:schemeClr val="tx1"/>
              </a:solidFill>
              <a:latin typeface="Lucida Sans Unicode"/>
              <a:cs typeface="Lucida Sans Unicode"/>
            </a:rPr>
            <a:t>salary</a:t>
          </a:r>
          <a:endParaRPr lang="en-US" dirty="0">
            <a:solidFill>
              <a:schemeClr val="tx1"/>
            </a:solidFill>
            <a:latin typeface="Lucida Sans Unicode"/>
            <a:cs typeface="Lucida Sans Unicode"/>
          </a:endParaRPr>
        </a:p>
      </dgm:t>
    </dgm:pt>
    <dgm:pt modelId="{E6087FBC-E99B-4C5E-B174-A9A680F0D10D}" type="parTrans" cxnId="{DAA7C9CD-D83F-4D46-9A59-FCD3B2903DCE}">
      <dgm:prSet/>
      <dgm:spPr/>
      <dgm:t>
        <a:bodyPr/>
        <a:lstStyle/>
        <a:p>
          <a:endParaRPr lang="en-US"/>
        </a:p>
      </dgm:t>
    </dgm:pt>
    <dgm:pt modelId="{8986401E-1DA9-41D7-8D4A-862FC4CBBC45}" type="sibTrans" cxnId="{DAA7C9CD-D83F-4D46-9A59-FCD3B2903DCE}">
      <dgm:prSet/>
      <dgm:spPr/>
      <dgm:t>
        <a:bodyPr/>
        <a:lstStyle/>
        <a:p>
          <a:endParaRPr lang="en-US"/>
        </a:p>
      </dgm:t>
    </dgm:pt>
    <dgm:pt modelId="{35A7ED03-0B74-4346-BEEE-BF3CEDD9785A}">
      <dgm:prSet/>
      <dgm:spPr/>
      <dgm:t>
        <a:bodyPr/>
        <a:lstStyle/>
        <a:p>
          <a:r>
            <a:rPr lang="en-US" spc="135" dirty="0">
              <a:solidFill>
                <a:schemeClr val="tx1"/>
              </a:solidFill>
              <a:latin typeface="Lucida Sans Unicode"/>
              <a:cs typeface="Lucida Sans Unicode"/>
            </a:rPr>
            <a:t>Retirement</a:t>
          </a:r>
          <a:endParaRPr lang="en-US" dirty="0">
            <a:solidFill>
              <a:schemeClr val="tx1"/>
            </a:solidFill>
            <a:latin typeface="Lucida Sans Unicode"/>
            <a:cs typeface="Lucida Sans Unicode"/>
          </a:endParaRPr>
        </a:p>
      </dgm:t>
    </dgm:pt>
    <dgm:pt modelId="{B39292B8-C0A2-4D68-BB62-E34E0BC287EF}" type="parTrans" cxnId="{0256A9D3-B7FB-45DB-98CB-286185C970F4}">
      <dgm:prSet/>
      <dgm:spPr/>
      <dgm:t>
        <a:bodyPr/>
        <a:lstStyle/>
        <a:p>
          <a:endParaRPr lang="en-US"/>
        </a:p>
      </dgm:t>
    </dgm:pt>
    <dgm:pt modelId="{55B92CCC-1B7D-451D-8080-05712B10F938}" type="sibTrans" cxnId="{0256A9D3-B7FB-45DB-98CB-286185C970F4}">
      <dgm:prSet/>
      <dgm:spPr/>
      <dgm:t>
        <a:bodyPr/>
        <a:lstStyle/>
        <a:p>
          <a:endParaRPr lang="en-US"/>
        </a:p>
      </dgm:t>
    </dgm:pt>
    <dgm:pt modelId="{D7644D85-AFD0-451F-AB4C-6B47C566881E}">
      <dgm:prSet/>
      <dgm:spPr/>
      <dgm:t>
        <a:bodyPr/>
        <a:lstStyle/>
        <a:p>
          <a:r>
            <a:rPr lang="en-US" spc="75" dirty="0">
              <a:solidFill>
                <a:schemeClr val="tx1"/>
              </a:solidFill>
              <a:latin typeface="Lucida Sans Unicode"/>
              <a:cs typeface="Lucida Sans Unicode"/>
            </a:rPr>
            <a:t>Total</a:t>
          </a:r>
          <a:r>
            <a:rPr lang="en-US" spc="-190" dirty="0">
              <a:solidFill>
                <a:schemeClr val="tx1"/>
              </a:solidFill>
              <a:latin typeface="Lucida Sans Unicode"/>
              <a:cs typeface="Lucida Sans Unicode"/>
            </a:rPr>
            <a:t> </a:t>
          </a:r>
          <a:r>
            <a:rPr lang="en-US" spc="100" dirty="0">
              <a:solidFill>
                <a:schemeClr val="tx1"/>
              </a:solidFill>
              <a:latin typeface="Lucida Sans Unicode"/>
              <a:cs typeface="Lucida Sans Unicode"/>
            </a:rPr>
            <a:t>Benefits</a:t>
          </a:r>
          <a:endParaRPr lang="en-US" dirty="0">
            <a:solidFill>
              <a:schemeClr val="tx1"/>
            </a:solidFill>
            <a:latin typeface="Lucida Sans Unicode"/>
            <a:cs typeface="Lucida Sans Unicode"/>
          </a:endParaRPr>
        </a:p>
      </dgm:t>
    </dgm:pt>
    <dgm:pt modelId="{ED138F02-A507-4774-981A-06262F57B980}" type="parTrans" cxnId="{416A619B-4F0C-4357-94CB-C0B8E1FD66EB}">
      <dgm:prSet/>
      <dgm:spPr/>
      <dgm:t>
        <a:bodyPr/>
        <a:lstStyle/>
        <a:p>
          <a:endParaRPr lang="en-US"/>
        </a:p>
      </dgm:t>
    </dgm:pt>
    <dgm:pt modelId="{7A4CA322-463C-4192-A022-8BC3870558BC}" type="sibTrans" cxnId="{416A619B-4F0C-4357-94CB-C0B8E1FD66EB}">
      <dgm:prSet/>
      <dgm:spPr/>
      <dgm:t>
        <a:bodyPr/>
        <a:lstStyle/>
        <a:p>
          <a:endParaRPr lang="en-US"/>
        </a:p>
      </dgm:t>
    </dgm:pt>
    <dgm:pt modelId="{DA3EDA13-A836-4D17-A3AD-DDAD593779AD}" type="pres">
      <dgm:prSet presAssocID="{8AEADADE-382C-47D3-98E3-81C75FAC8CEB}" presName="linear" presStyleCnt="0">
        <dgm:presLayoutVars>
          <dgm:dir/>
          <dgm:animLvl val="lvl"/>
          <dgm:resizeHandles val="exact"/>
        </dgm:presLayoutVars>
      </dgm:prSet>
      <dgm:spPr/>
    </dgm:pt>
    <dgm:pt modelId="{F2287745-9652-4B2E-9E04-50C415AA5487}" type="pres">
      <dgm:prSet presAssocID="{7AAAEF22-2713-4A16-8F3D-91F587EFAFD7}" presName="parentLin" presStyleCnt="0"/>
      <dgm:spPr/>
    </dgm:pt>
    <dgm:pt modelId="{0F6B1522-F9D1-4A07-86A0-B6DAEC444A2D}" type="pres">
      <dgm:prSet presAssocID="{7AAAEF22-2713-4A16-8F3D-91F587EFAFD7}" presName="parentLeftMargin" presStyleLbl="node1" presStyleIdx="0" presStyleCnt="1"/>
      <dgm:spPr/>
    </dgm:pt>
    <dgm:pt modelId="{6020B331-C2BE-4F82-B8CA-93EC13BAAA66}" type="pres">
      <dgm:prSet presAssocID="{7AAAEF22-2713-4A16-8F3D-91F587EFAFD7}" presName="parentText" presStyleLbl="node1" presStyleIdx="0" presStyleCnt="1">
        <dgm:presLayoutVars>
          <dgm:chMax val="0"/>
          <dgm:bulletEnabled val="1"/>
        </dgm:presLayoutVars>
      </dgm:prSet>
      <dgm:spPr/>
    </dgm:pt>
    <dgm:pt modelId="{49083AB4-EEFC-47D9-ACBB-D5B78481FA8B}" type="pres">
      <dgm:prSet presAssocID="{7AAAEF22-2713-4A16-8F3D-91F587EFAFD7}" presName="negativeSpace" presStyleCnt="0"/>
      <dgm:spPr/>
    </dgm:pt>
    <dgm:pt modelId="{4BE44D49-0008-42BB-92F2-31BC8C73AA6F}" type="pres">
      <dgm:prSet presAssocID="{7AAAEF22-2713-4A16-8F3D-91F587EFAFD7}" presName="childText" presStyleLbl="conFgAcc1" presStyleIdx="0" presStyleCnt="1" custLinFactNeighborY="-50067">
        <dgm:presLayoutVars>
          <dgm:bulletEnabled val="1"/>
        </dgm:presLayoutVars>
      </dgm:prSet>
      <dgm:spPr/>
    </dgm:pt>
  </dgm:ptLst>
  <dgm:cxnLst>
    <dgm:cxn modelId="{CB415008-4EFC-41EE-A6D5-C46BB6055603}" type="presOf" srcId="{7188CD2B-E016-4E22-AFA4-E4CF35F497C9}" destId="{4BE44D49-0008-42BB-92F2-31BC8C73AA6F}" srcOrd="0" destOrd="5" presId="urn:microsoft.com/office/officeart/2005/8/layout/list1"/>
    <dgm:cxn modelId="{45DF3810-75EA-49EA-BB8E-01EABDCFFE9F}" srcId="{7AAAEF22-2713-4A16-8F3D-91F587EFAFD7}" destId="{7FA2D3FC-1D78-41F2-9825-C16A9C9DD7C6}" srcOrd="0" destOrd="0" parTransId="{62EAABD3-D49E-4F8A-9301-AF998178041F}" sibTransId="{CEADB0C0-4F6E-4820-8B83-94F441ACACF3}"/>
    <dgm:cxn modelId="{94506916-3274-4A74-9619-F4496807E294}" srcId="{7AAAEF22-2713-4A16-8F3D-91F587EFAFD7}" destId="{5BD1150F-CA3E-478E-B4EC-1C96C4FCCE5D}" srcOrd="7" destOrd="0" parTransId="{985BB83B-D330-44DE-A730-4BF8B7E797E5}" sibTransId="{4E214696-5F63-4F02-BABC-16939A03678C}"/>
    <dgm:cxn modelId="{1FA09D18-0C97-475E-B69A-AEFBEE9F13BD}" type="presOf" srcId="{D7644D85-AFD0-451F-AB4C-6B47C566881E}" destId="{4BE44D49-0008-42BB-92F2-31BC8C73AA6F}" srcOrd="0" destOrd="8" presId="urn:microsoft.com/office/officeart/2005/8/layout/list1"/>
    <dgm:cxn modelId="{7241A21B-0234-4052-8357-ACB1FE32C583}" type="presOf" srcId="{7AAAEF22-2713-4A16-8F3D-91F587EFAFD7}" destId="{6020B331-C2BE-4F82-B8CA-93EC13BAAA66}" srcOrd="1" destOrd="0" presId="urn:microsoft.com/office/officeart/2005/8/layout/list1"/>
    <dgm:cxn modelId="{B26BF71B-DD1D-4085-9FB7-239A327B7025}" type="presOf" srcId="{7AAAEF22-2713-4A16-8F3D-91F587EFAFD7}" destId="{0F6B1522-F9D1-4A07-86A0-B6DAEC444A2D}" srcOrd="0" destOrd="0" presId="urn:microsoft.com/office/officeart/2005/8/layout/list1"/>
    <dgm:cxn modelId="{16077D1F-4DD2-44E1-8F44-2C095FAE1736}" srcId="{7AAAEF22-2713-4A16-8F3D-91F587EFAFD7}" destId="{368A0C13-2065-424E-8493-1506A527B1BF}" srcOrd="3" destOrd="0" parTransId="{D8DB6914-F891-46BC-9B1F-4C94CECA0C3D}" sibTransId="{64F5B8E3-E953-471A-A4F3-885ABC80A108}"/>
    <dgm:cxn modelId="{7F0F662F-E758-4DD1-AD1D-5E17CFAA3AB0}" type="presOf" srcId="{8AEADADE-382C-47D3-98E3-81C75FAC8CEB}" destId="{DA3EDA13-A836-4D17-A3AD-DDAD593779AD}" srcOrd="0" destOrd="0" presId="urn:microsoft.com/office/officeart/2005/8/layout/list1"/>
    <dgm:cxn modelId="{4C7BA05B-402A-4709-805E-F13F5715AAC9}" type="presOf" srcId="{5BD1150F-CA3E-478E-B4EC-1C96C4FCCE5D}" destId="{4BE44D49-0008-42BB-92F2-31BC8C73AA6F}" srcOrd="0" destOrd="7" presId="urn:microsoft.com/office/officeart/2005/8/layout/list1"/>
    <dgm:cxn modelId="{620A2862-48AB-48D8-8F0C-B110CAC0C369}" srcId="{8AEADADE-382C-47D3-98E3-81C75FAC8CEB}" destId="{7AAAEF22-2713-4A16-8F3D-91F587EFAFD7}" srcOrd="0" destOrd="0" parTransId="{7AA3596F-8777-4464-9375-35DA7764194F}" sibTransId="{FFCFF5C9-BEAF-481E-B912-9B40DC857175}"/>
    <dgm:cxn modelId="{DB22E44A-071F-4948-8565-463682A15F6F}" srcId="{7AAAEF22-2713-4A16-8F3D-91F587EFAFD7}" destId="{6103E072-321B-4CBA-B9D6-01D8CBF686F3}" srcOrd="4" destOrd="0" parTransId="{81FE5E33-42E3-4239-A267-8BF80CC4B770}" sibTransId="{6C318EF6-62E8-4425-BC9B-24A2D93BB004}"/>
    <dgm:cxn modelId="{5C51CD6B-F99A-4E99-A50F-338AF43631E8}" type="presOf" srcId="{3A0E2CDE-B925-4CD4-9CC4-49106C954A66}" destId="{4BE44D49-0008-42BB-92F2-31BC8C73AA6F}" srcOrd="0" destOrd="1" presId="urn:microsoft.com/office/officeart/2005/8/layout/list1"/>
    <dgm:cxn modelId="{A4C8DB82-CCEF-479A-8AFE-C83C8768ED82}" type="presOf" srcId="{7FA2D3FC-1D78-41F2-9825-C16A9C9DD7C6}" destId="{4BE44D49-0008-42BB-92F2-31BC8C73AA6F}" srcOrd="0" destOrd="0" presId="urn:microsoft.com/office/officeart/2005/8/layout/list1"/>
    <dgm:cxn modelId="{416A619B-4F0C-4357-94CB-C0B8E1FD66EB}" srcId="{7AAAEF22-2713-4A16-8F3D-91F587EFAFD7}" destId="{D7644D85-AFD0-451F-AB4C-6B47C566881E}" srcOrd="8" destOrd="0" parTransId="{ED138F02-A507-4774-981A-06262F57B980}" sibTransId="{7A4CA322-463C-4192-A022-8BC3870558BC}"/>
    <dgm:cxn modelId="{D660B2A1-7FC9-46E5-B80C-D806785027E9}" type="presOf" srcId="{39BA9DD0-43DF-43AC-845F-8AEDF7A1CAC6}" destId="{4BE44D49-0008-42BB-92F2-31BC8C73AA6F}" srcOrd="0" destOrd="9" presId="urn:microsoft.com/office/officeart/2005/8/layout/list1"/>
    <dgm:cxn modelId="{C25C27BF-6228-4B3D-AA53-ADBF115416BD}" type="presOf" srcId="{127924C5-3674-4301-9CB0-31B03372CDFC}" destId="{4BE44D49-0008-42BB-92F2-31BC8C73AA6F}" srcOrd="0" destOrd="2" presId="urn:microsoft.com/office/officeart/2005/8/layout/list1"/>
    <dgm:cxn modelId="{DAA7C9CD-D83F-4D46-9A59-FCD3B2903DCE}" srcId="{7AAAEF22-2713-4A16-8F3D-91F587EFAFD7}" destId="{7188CD2B-E016-4E22-AFA4-E4CF35F497C9}" srcOrd="5" destOrd="0" parTransId="{E6087FBC-E99B-4C5E-B174-A9A680F0D10D}" sibTransId="{8986401E-1DA9-41D7-8D4A-862FC4CBBC45}"/>
    <dgm:cxn modelId="{C7C91ECE-D56D-402D-8386-9F248C1E51A0}" type="presOf" srcId="{6103E072-321B-4CBA-B9D6-01D8CBF686F3}" destId="{4BE44D49-0008-42BB-92F2-31BC8C73AA6F}" srcOrd="0" destOrd="4" presId="urn:microsoft.com/office/officeart/2005/8/layout/list1"/>
    <dgm:cxn modelId="{0256A9D3-B7FB-45DB-98CB-286185C970F4}" srcId="{7AAAEF22-2713-4A16-8F3D-91F587EFAFD7}" destId="{35A7ED03-0B74-4346-BEEE-BF3CEDD9785A}" srcOrd="6" destOrd="0" parTransId="{B39292B8-C0A2-4D68-BB62-E34E0BC287EF}" sibTransId="{55B92CCC-1B7D-451D-8080-05712B10F938}"/>
    <dgm:cxn modelId="{F4D798E4-6D8C-45E9-A1EE-CC088AAAC239}" type="presOf" srcId="{35A7ED03-0B74-4346-BEEE-BF3CEDD9785A}" destId="{4BE44D49-0008-42BB-92F2-31BC8C73AA6F}" srcOrd="0" destOrd="6" presId="urn:microsoft.com/office/officeart/2005/8/layout/list1"/>
    <dgm:cxn modelId="{966E00EC-5747-4940-BB69-9F6CC18C5B6B}" type="presOf" srcId="{368A0C13-2065-424E-8493-1506A527B1BF}" destId="{4BE44D49-0008-42BB-92F2-31BC8C73AA6F}" srcOrd="0" destOrd="3" presId="urn:microsoft.com/office/officeart/2005/8/layout/list1"/>
    <dgm:cxn modelId="{6FD643EF-A1CE-4CBA-B106-0C94FF90C48E}" srcId="{7AAAEF22-2713-4A16-8F3D-91F587EFAFD7}" destId="{3A0E2CDE-B925-4CD4-9CC4-49106C954A66}" srcOrd="1" destOrd="0" parTransId="{D91CDECD-81A5-45CD-A449-E535C8A7ED34}" sibTransId="{0A761AA3-7B1E-4148-9A79-D2D20085159E}"/>
    <dgm:cxn modelId="{3FCAA4EF-7AE4-4050-BCEF-FAA17A643FD4}" srcId="{7AAAEF22-2713-4A16-8F3D-91F587EFAFD7}" destId="{39BA9DD0-43DF-43AC-845F-8AEDF7A1CAC6}" srcOrd="9" destOrd="0" parTransId="{6C0C0BE0-0D5C-4226-BCA5-A910D188CBF5}" sibTransId="{51B76221-B4EC-4407-9591-E02A252A4C03}"/>
    <dgm:cxn modelId="{80ACA2F4-BA2C-417F-8DFA-C0E57043620D}" srcId="{7AAAEF22-2713-4A16-8F3D-91F587EFAFD7}" destId="{127924C5-3674-4301-9CB0-31B03372CDFC}" srcOrd="2" destOrd="0" parTransId="{58E5E172-EC47-40F9-ACAA-19F494CB8405}" sibTransId="{DE2C958C-4FDF-4DC8-9A43-BB6B69574897}"/>
    <dgm:cxn modelId="{63EACDA4-F69C-408D-8D0D-422EF89106C1}" type="presParOf" srcId="{DA3EDA13-A836-4D17-A3AD-DDAD593779AD}" destId="{F2287745-9652-4B2E-9E04-50C415AA5487}" srcOrd="0" destOrd="0" presId="urn:microsoft.com/office/officeart/2005/8/layout/list1"/>
    <dgm:cxn modelId="{9AAB9581-CE9D-4192-B43D-A7EB003311BB}" type="presParOf" srcId="{F2287745-9652-4B2E-9E04-50C415AA5487}" destId="{0F6B1522-F9D1-4A07-86A0-B6DAEC444A2D}" srcOrd="0" destOrd="0" presId="urn:microsoft.com/office/officeart/2005/8/layout/list1"/>
    <dgm:cxn modelId="{FBB9CCA8-07F6-4BC4-8019-468033607E97}" type="presParOf" srcId="{F2287745-9652-4B2E-9E04-50C415AA5487}" destId="{6020B331-C2BE-4F82-B8CA-93EC13BAAA66}" srcOrd="1" destOrd="0" presId="urn:microsoft.com/office/officeart/2005/8/layout/list1"/>
    <dgm:cxn modelId="{4A89C4AC-CA0E-463D-A99C-0768F490F36E}" type="presParOf" srcId="{DA3EDA13-A836-4D17-A3AD-DDAD593779AD}" destId="{49083AB4-EEFC-47D9-ACBB-D5B78481FA8B}" srcOrd="1" destOrd="0" presId="urn:microsoft.com/office/officeart/2005/8/layout/list1"/>
    <dgm:cxn modelId="{E3618E84-77CC-4D96-86C3-E69FC5ABA9D0}" type="presParOf" srcId="{DA3EDA13-A836-4D17-A3AD-DDAD593779AD}" destId="{4BE44D49-0008-42BB-92F2-31BC8C73AA6F}"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EADADE-382C-47D3-98E3-81C75FAC8CE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7AAAEF22-2713-4A16-8F3D-91F587EFAFD7}">
      <dgm:prSet phldrT="[Text]"/>
      <dgm:spPr/>
      <dgm:t>
        <a:bodyPr/>
        <a:lstStyle/>
        <a:p>
          <a:r>
            <a:rPr lang="en-US" b="1" dirty="0"/>
            <a:t>CATEGORICAL</a:t>
          </a:r>
        </a:p>
      </dgm:t>
    </dgm:pt>
    <dgm:pt modelId="{7AA3596F-8777-4464-9375-35DA7764194F}" type="parTrans" cxnId="{620A2862-48AB-48D8-8F0C-B110CAC0C369}">
      <dgm:prSet/>
      <dgm:spPr/>
      <dgm:t>
        <a:bodyPr/>
        <a:lstStyle/>
        <a:p>
          <a:endParaRPr lang="en-US"/>
        </a:p>
      </dgm:t>
    </dgm:pt>
    <dgm:pt modelId="{FFCFF5C9-BEAF-481E-B912-9B40DC857175}" type="sibTrans" cxnId="{620A2862-48AB-48D8-8F0C-B110CAC0C369}">
      <dgm:prSet/>
      <dgm:spPr/>
      <dgm:t>
        <a:bodyPr/>
        <a:lstStyle/>
        <a:p>
          <a:endParaRPr lang="en-US"/>
        </a:p>
      </dgm:t>
    </dgm:pt>
    <dgm:pt modelId="{7FA2D3FC-1D78-41F2-9825-C16A9C9DD7C6}">
      <dgm:prSet/>
      <dgm:spPr/>
      <dgm:t>
        <a:bodyPr/>
        <a:lstStyle/>
        <a:p>
          <a:r>
            <a:rPr lang="en-US" spc="430" dirty="0">
              <a:solidFill>
                <a:schemeClr val="tx1"/>
              </a:solidFill>
              <a:latin typeface="Lucida Sans Unicode"/>
              <a:cs typeface="Lucida Sans Unicode"/>
            </a:rPr>
            <a:t>J</a:t>
          </a:r>
          <a:r>
            <a:rPr lang="en-US" spc="95" dirty="0">
              <a:solidFill>
                <a:schemeClr val="tx1"/>
              </a:solidFill>
              <a:latin typeface="Lucida Sans Unicode"/>
              <a:cs typeface="Lucida Sans Unicode"/>
            </a:rPr>
            <a:t>o</a:t>
          </a:r>
          <a:r>
            <a:rPr lang="en-US" spc="160" dirty="0">
              <a:solidFill>
                <a:schemeClr val="tx1"/>
              </a:solidFill>
              <a:latin typeface="Lucida Sans Unicode"/>
              <a:cs typeface="Lucida Sans Unicode"/>
            </a:rPr>
            <a:t>b</a:t>
          </a:r>
          <a:r>
            <a:rPr lang="en-US" spc="-180" dirty="0">
              <a:solidFill>
                <a:schemeClr val="tx1"/>
              </a:solidFill>
              <a:latin typeface="Lucida Sans Unicode"/>
              <a:cs typeface="Lucida Sans Unicode"/>
            </a:rPr>
            <a:t> </a:t>
          </a:r>
          <a:r>
            <a:rPr lang="en-US" spc="135" dirty="0">
              <a:solidFill>
                <a:schemeClr val="tx1"/>
              </a:solidFill>
              <a:latin typeface="Lucida Sans Unicode"/>
              <a:cs typeface="Lucida Sans Unicode"/>
            </a:rPr>
            <a:t>f</a:t>
          </a:r>
          <a:r>
            <a:rPr lang="en-US" spc="170" dirty="0">
              <a:solidFill>
                <a:schemeClr val="tx1"/>
              </a:solidFill>
              <a:latin typeface="Lucida Sans Unicode"/>
              <a:cs typeface="Lucida Sans Unicode"/>
            </a:rPr>
            <a:t>a</a:t>
          </a:r>
          <a:r>
            <a:rPr lang="en-US" spc="195" dirty="0">
              <a:solidFill>
                <a:schemeClr val="tx1"/>
              </a:solidFill>
              <a:latin typeface="Lucida Sans Unicode"/>
              <a:cs typeface="Lucida Sans Unicode"/>
            </a:rPr>
            <a:t>m</a:t>
          </a:r>
          <a:r>
            <a:rPr lang="en-US" spc="-55" dirty="0">
              <a:solidFill>
                <a:schemeClr val="tx1"/>
              </a:solidFill>
              <a:latin typeface="Lucida Sans Unicode"/>
              <a:cs typeface="Lucida Sans Unicode"/>
            </a:rPr>
            <a:t>il</a:t>
          </a:r>
          <a:r>
            <a:rPr lang="en-US" spc="114" dirty="0">
              <a:solidFill>
                <a:schemeClr val="tx1"/>
              </a:solidFill>
              <a:latin typeface="Lucida Sans Unicode"/>
              <a:cs typeface="Lucida Sans Unicode"/>
            </a:rPr>
            <a:t>y</a:t>
          </a:r>
          <a:r>
            <a:rPr lang="en-US" spc="-180" dirty="0">
              <a:solidFill>
                <a:schemeClr val="tx1"/>
              </a:solidFill>
              <a:latin typeface="Lucida Sans Unicode"/>
              <a:cs typeface="Lucida Sans Unicode"/>
            </a:rPr>
            <a:t> </a:t>
          </a:r>
          <a:r>
            <a:rPr lang="en-US" spc="310" dirty="0">
              <a:solidFill>
                <a:schemeClr val="tx1"/>
              </a:solidFill>
              <a:latin typeface="Lucida Sans Unicode"/>
              <a:cs typeface="Lucida Sans Unicode"/>
            </a:rPr>
            <a:t>c</a:t>
          </a:r>
          <a:r>
            <a:rPr lang="en-US" spc="95" dirty="0">
              <a:solidFill>
                <a:schemeClr val="tx1"/>
              </a:solidFill>
              <a:latin typeface="Lucida Sans Unicode"/>
              <a:cs typeface="Lucida Sans Unicode"/>
            </a:rPr>
            <a:t>o</a:t>
          </a:r>
          <a:r>
            <a:rPr lang="en-US" spc="155" dirty="0">
              <a:solidFill>
                <a:schemeClr val="tx1"/>
              </a:solidFill>
              <a:latin typeface="Lucida Sans Unicode"/>
              <a:cs typeface="Lucida Sans Unicode"/>
            </a:rPr>
            <a:t>d</a:t>
          </a:r>
          <a:r>
            <a:rPr lang="en-US" spc="145" dirty="0">
              <a:solidFill>
                <a:schemeClr val="tx1"/>
              </a:solidFill>
              <a:latin typeface="Lucida Sans Unicode"/>
              <a:cs typeface="Lucida Sans Unicode"/>
            </a:rPr>
            <a:t>e</a:t>
          </a:r>
          <a:endParaRPr lang="en-US" dirty="0">
            <a:solidFill>
              <a:schemeClr val="tx1"/>
            </a:solidFill>
          </a:endParaRPr>
        </a:p>
      </dgm:t>
    </dgm:pt>
    <dgm:pt modelId="{62EAABD3-D49E-4F8A-9301-AF998178041F}" type="parTrans" cxnId="{45DF3810-75EA-49EA-BB8E-01EABDCFFE9F}">
      <dgm:prSet/>
      <dgm:spPr/>
      <dgm:t>
        <a:bodyPr/>
        <a:lstStyle/>
        <a:p>
          <a:endParaRPr lang="en-US"/>
        </a:p>
      </dgm:t>
    </dgm:pt>
    <dgm:pt modelId="{CEADB0C0-4F6E-4820-8B83-94F441ACACF3}" type="sibTrans" cxnId="{45DF3810-75EA-49EA-BB8E-01EABDCFFE9F}">
      <dgm:prSet/>
      <dgm:spPr/>
      <dgm:t>
        <a:bodyPr/>
        <a:lstStyle/>
        <a:p>
          <a:endParaRPr lang="en-US"/>
        </a:p>
      </dgm:t>
    </dgm:pt>
    <dgm:pt modelId="{FCDB6FF8-ADA6-4833-9176-CB101970D6E4}">
      <dgm:prSet/>
      <dgm:spPr/>
      <dgm:t>
        <a:bodyPr/>
        <a:lstStyle/>
        <a:p>
          <a:r>
            <a:rPr lang="en-US" spc="229" dirty="0">
              <a:solidFill>
                <a:schemeClr val="tx1"/>
              </a:solidFill>
              <a:latin typeface="Lucida Sans Unicode"/>
              <a:cs typeface="Lucida Sans Unicode"/>
            </a:rPr>
            <a:t>Job</a:t>
          </a:r>
          <a:endParaRPr lang="en-US" dirty="0">
            <a:solidFill>
              <a:schemeClr val="tx1"/>
            </a:solidFill>
            <a:latin typeface="Lucida Sans Unicode"/>
            <a:cs typeface="Lucida Sans Unicode"/>
          </a:endParaRPr>
        </a:p>
      </dgm:t>
    </dgm:pt>
    <dgm:pt modelId="{3013E1DC-A325-4568-B2AB-650A693D1E3E}" type="parTrans" cxnId="{FCD5325D-AF42-4882-AE69-4F2AEEF395F7}">
      <dgm:prSet/>
      <dgm:spPr/>
      <dgm:t>
        <a:bodyPr/>
        <a:lstStyle/>
        <a:p>
          <a:endParaRPr lang="en-US"/>
        </a:p>
      </dgm:t>
    </dgm:pt>
    <dgm:pt modelId="{67F92CED-087C-465A-8BE0-4D27C4F86BAC}" type="sibTrans" cxnId="{FCD5325D-AF42-4882-AE69-4F2AEEF395F7}">
      <dgm:prSet/>
      <dgm:spPr/>
      <dgm:t>
        <a:bodyPr/>
        <a:lstStyle/>
        <a:p>
          <a:endParaRPr lang="en-US"/>
        </a:p>
      </dgm:t>
    </dgm:pt>
    <dgm:pt modelId="{320E05FD-9601-4723-BB92-AF94A5696459}">
      <dgm:prSet/>
      <dgm:spPr/>
      <dgm:t>
        <a:bodyPr/>
        <a:lstStyle/>
        <a:p>
          <a:r>
            <a:rPr lang="en-US" spc="229" dirty="0">
              <a:solidFill>
                <a:schemeClr val="tx1"/>
              </a:solidFill>
              <a:latin typeface="Lucida Sans Unicode"/>
              <a:cs typeface="Lucida Sans Unicode"/>
            </a:rPr>
            <a:t>Job </a:t>
          </a:r>
          <a:r>
            <a:rPr lang="en-US" spc="190" dirty="0">
              <a:solidFill>
                <a:schemeClr val="tx1"/>
              </a:solidFill>
              <a:latin typeface="Lucida Sans Unicode"/>
              <a:cs typeface="Lucida Sans Unicode"/>
            </a:rPr>
            <a:t>Code</a:t>
          </a:r>
          <a:endParaRPr lang="en-US" dirty="0">
            <a:solidFill>
              <a:schemeClr val="tx1"/>
            </a:solidFill>
          </a:endParaRPr>
        </a:p>
      </dgm:t>
    </dgm:pt>
    <dgm:pt modelId="{7892D4B2-F25B-4F62-948A-14E2E203B6AB}" type="parTrans" cxnId="{3A773753-FC32-419E-9C0E-178439A9F9B4}">
      <dgm:prSet/>
      <dgm:spPr/>
      <dgm:t>
        <a:bodyPr/>
        <a:lstStyle/>
        <a:p>
          <a:endParaRPr lang="en-US"/>
        </a:p>
      </dgm:t>
    </dgm:pt>
    <dgm:pt modelId="{5CE5B3D3-6540-4EA7-93F1-1068B29DEDA8}" type="sibTrans" cxnId="{3A773753-FC32-419E-9C0E-178439A9F9B4}">
      <dgm:prSet/>
      <dgm:spPr/>
      <dgm:t>
        <a:bodyPr/>
        <a:lstStyle/>
        <a:p>
          <a:endParaRPr lang="en-US"/>
        </a:p>
      </dgm:t>
    </dgm:pt>
    <dgm:pt modelId="{D160E13C-52FC-4BEF-8A63-43E16DBDA727}">
      <dgm:prSet/>
      <dgm:spPr/>
      <dgm:t>
        <a:bodyPr/>
        <a:lstStyle/>
        <a:p>
          <a:r>
            <a:rPr lang="en-US" spc="120" dirty="0">
              <a:solidFill>
                <a:schemeClr val="tx1"/>
              </a:solidFill>
              <a:latin typeface="Lucida Sans Unicode"/>
              <a:cs typeface="Lucida Sans Unicode"/>
            </a:rPr>
            <a:t>Year</a:t>
          </a:r>
          <a:r>
            <a:rPr lang="en-US" spc="290" dirty="0">
              <a:solidFill>
                <a:schemeClr val="tx1"/>
              </a:solidFill>
              <a:latin typeface="Lucida Sans Unicode"/>
              <a:cs typeface="Lucida Sans Unicode"/>
            </a:rPr>
            <a:t> </a:t>
          </a:r>
          <a:r>
            <a:rPr lang="en-US" spc="160" dirty="0">
              <a:solidFill>
                <a:schemeClr val="tx1"/>
              </a:solidFill>
              <a:latin typeface="Lucida Sans Unicode"/>
              <a:cs typeface="Lucida Sans Unicode"/>
            </a:rPr>
            <a:t>type</a:t>
          </a:r>
          <a:endParaRPr lang="en-US" dirty="0">
            <a:solidFill>
              <a:schemeClr val="tx1"/>
            </a:solidFill>
          </a:endParaRPr>
        </a:p>
      </dgm:t>
    </dgm:pt>
    <dgm:pt modelId="{08959136-88C8-41B9-9C87-3BA9FB06A312}" type="parTrans" cxnId="{ECD7C3C9-81B3-455A-9EA7-75EF7E10E349}">
      <dgm:prSet/>
      <dgm:spPr/>
      <dgm:t>
        <a:bodyPr/>
        <a:lstStyle/>
        <a:p>
          <a:endParaRPr lang="en-US"/>
        </a:p>
      </dgm:t>
    </dgm:pt>
    <dgm:pt modelId="{E4C76DC5-7F48-4CB9-B514-80DC373D34BA}" type="sibTrans" cxnId="{ECD7C3C9-81B3-455A-9EA7-75EF7E10E349}">
      <dgm:prSet/>
      <dgm:spPr/>
      <dgm:t>
        <a:bodyPr/>
        <a:lstStyle/>
        <a:p>
          <a:endParaRPr lang="en-US"/>
        </a:p>
      </dgm:t>
    </dgm:pt>
    <dgm:pt modelId="{86F45D10-E39D-406D-9970-7E3EB40B57E5}">
      <dgm:prSet/>
      <dgm:spPr/>
      <dgm:t>
        <a:bodyPr/>
        <a:lstStyle/>
        <a:p>
          <a:r>
            <a:rPr lang="en-US" spc="45" dirty="0">
              <a:solidFill>
                <a:schemeClr val="tx1"/>
              </a:solidFill>
              <a:latin typeface="Lucida Sans Unicode"/>
              <a:cs typeface="Lucida Sans Unicode"/>
            </a:rPr>
            <a:t>Org. </a:t>
          </a:r>
          <a:r>
            <a:rPr lang="en-US" spc="105" dirty="0">
              <a:solidFill>
                <a:schemeClr val="tx1"/>
              </a:solidFill>
              <a:latin typeface="Lucida Sans Unicode"/>
              <a:cs typeface="Lucida Sans Unicode"/>
            </a:rPr>
            <a:t>group</a:t>
          </a:r>
          <a:endParaRPr lang="en-US" dirty="0">
            <a:solidFill>
              <a:schemeClr val="tx1"/>
            </a:solidFill>
          </a:endParaRPr>
        </a:p>
      </dgm:t>
    </dgm:pt>
    <dgm:pt modelId="{F0EF4B5D-F784-4FC7-8BEE-46E410274216}" type="parTrans" cxnId="{7F420162-EA29-4655-A5F3-8FCC8344B63F}">
      <dgm:prSet/>
      <dgm:spPr/>
      <dgm:t>
        <a:bodyPr/>
        <a:lstStyle/>
        <a:p>
          <a:endParaRPr lang="en-US"/>
        </a:p>
      </dgm:t>
    </dgm:pt>
    <dgm:pt modelId="{66E1D256-2839-4515-BF7D-623F9549DB59}" type="sibTrans" cxnId="{7F420162-EA29-4655-A5F3-8FCC8344B63F}">
      <dgm:prSet/>
      <dgm:spPr/>
      <dgm:t>
        <a:bodyPr/>
        <a:lstStyle/>
        <a:p>
          <a:endParaRPr lang="en-US"/>
        </a:p>
      </dgm:t>
    </dgm:pt>
    <dgm:pt modelId="{39C0A515-0D22-4C46-AC99-AD7903DEE453}">
      <dgm:prSet/>
      <dgm:spPr/>
      <dgm:t>
        <a:bodyPr/>
        <a:lstStyle/>
        <a:p>
          <a:r>
            <a:rPr lang="en-US" spc="80" dirty="0">
              <a:solidFill>
                <a:schemeClr val="tx1"/>
              </a:solidFill>
              <a:latin typeface="Lucida Sans Unicode"/>
              <a:cs typeface="Lucida Sans Unicode"/>
            </a:rPr>
            <a:t>Dept. </a:t>
          </a:r>
          <a:r>
            <a:rPr lang="en-US" spc="190" dirty="0">
              <a:solidFill>
                <a:schemeClr val="tx1"/>
              </a:solidFill>
              <a:latin typeface="Lucida Sans Unicode"/>
              <a:cs typeface="Lucida Sans Unicode"/>
            </a:rPr>
            <a:t>code</a:t>
          </a:r>
          <a:endParaRPr lang="en-US" dirty="0">
            <a:solidFill>
              <a:schemeClr val="tx1"/>
            </a:solidFill>
          </a:endParaRPr>
        </a:p>
      </dgm:t>
    </dgm:pt>
    <dgm:pt modelId="{73356F26-0C96-4216-BE11-41271823B51B}" type="parTrans" cxnId="{9FC2A307-3BBB-4CC6-93CA-C96AFDA574D2}">
      <dgm:prSet/>
      <dgm:spPr/>
      <dgm:t>
        <a:bodyPr/>
        <a:lstStyle/>
        <a:p>
          <a:endParaRPr lang="en-US"/>
        </a:p>
      </dgm:t>
    </dgm:pt>
    <dgm:pt modelId="{F9327825-5CEA-4083-80AF-800B385EF04D}" type="sibTrans" cxnId="{9FC2A307-3BBB-4CC6-93CA-C96AFDA574D2}">
      <dgm:prSet/>
      <dgm:spPr/>
      <dgm:t>
        <a:bodyPr/>
        <a:lstStyle/>
        <a:p>
          <a:endParaRPr lang="en-US"/>
        </a:p>
      </dgm:t>
    </dgm:pt>
    <dgm:pt modelId="{BA59387C-D4F7-48D1-A843-C7DCB0479F2F}">
      <dgm:prSet/>
      <dgm:spPr/>
      <dgm:t>
        <a:bodyPr/>
        <a:lstStyle/>
        <a:p>
          <a:r>
            <a:rPr lang="en-US" spc="145" dirty="0">
              <a:solidFill>
                <a:schemeClr val="tx1"/>
              </a:solidFill>
              <a:latin typeface="Lucida Sans Unicode"/>
              <a:cs typeface="Lucida Sans Unicode"/>
            </a:rPr>
            <a:t>Department</a:t>
          </a:r>
          <a:endParaRPr lang="en-US" dirty="0">
            <a:solidFill>
              <a:schemeClr val="tx1"/>
            </a:solidFill>
          </a:endParaRPr>
        </a:p>
      </dgm:t>
    </dgm:pt>
    <dgm:pt modelId="{C7DCB1B5-16BD-4B9A-AA55-A3F7121C0C0A}" type="parTrans" cxnId="{75953689-EA05-4B1D-8774-7BB31FD2E40B}">
      <dgm:prSet/>
      <dgm:spPr/>
      <dgm:t>
        <a:bodyPr/>
        <a:lstStyle/>
        <a:p>
          <a:endParaRPr lang="en-US"/>
        </a:p>
      </dgm:t>
    </dgm:pt>
    <dgm:pt modelId="{4D782864-ED3B-4728-9AF8-0AF27F508843}" type="sibTrans" cxnId="{75953689-EA05-4B1D-8774-7BB31FD2E40B}">
      <dgm:prSet/>
      <dgm:spPr/>
      <dgm:t>
        <a:bodyPr/>
        <a:lstStyle/>
        <a:p>
          <a:endParaRPr lang="en-US"/>
        </a:p>
      </dgm:t>
    </dgm:pt>
    <dgm:pt modelId="{13AA252D-B845-419E-965C-AA3C3D097329}">
      <dgm:prSet/>
      <dgm:spPr/>
      <dgm:t>
        <a:bodyPr/>
        <a:lstStyle/>
        <a:p>
          <a:r>
            <a:rPr lang="en-US" spc="60" dirty="0">
              <a:solidFill>
                <a:schemeClr val="tx1"/>
              </a:solidFill>
              <a:latin typeface="Lucida Sans Unicode"/>
              <a:cs typeface="Lucida Sans Unicode"/>
            </a:rPr>
            <a:t>Union</a:t>
          </a:r>
          <a:endParaRPr lang="en-US" dirty="0">
            <a:solidFill>
              <a:schemeClr val="tx1"/>
            </a:solidFill>
          </a:endParaRPr>
        </a:p>
      </dgm:t>
    </dgm:pt>
    <dgm:pt modelId="{27980D66-31F0-432B-BDE8-7011D9989ECB}" type="parTrans" cxnId="{F8101EA4-6551-49A5-8332-92AED2F96191}">
      <dgm:prSet/>
      <dgm:spPr/>
      <dgm:t>
        <a:bodyPr/>
        <a:lstStyle/>
        <a:p>
          <a:endParaRPr lang="en-US"/>
        </a:p>
      </dgm:t>
    </dgm:pt>
    <dgm:pt modelId="{8A88C177-D993-4517-A6C2-5943C7A2EA42}" type="sibTrans" cxnId="{F8101EA4-6551-49A5-8332-92AED2F96191}">
      <dgm:prSet/>
      <dgm:spPr/>
      <dgm:t>
        <a:bodyPr/>
        <a:lstStyle/>
        <a:p>
          <a:endParaRPr lang="en-US"/>
        </a:p>
      </dgm:t>
    </dgm:pt>
    <dgm:pt modelId="{A6C04DF4-C9CA-4BAB-A361-5183790EF0E3}">
      <dgm:prSet/>
      <dgm:spPr/>
      <dgm:t>
        <a:bodyPr/>
        <a:lstStyle/>
        <a:p>
          <a:r>
            <a:rPr lang="en-US" spc="430" dirty="0">
              <a:solidFill>
                <a:schemeClr val="tx1"/>
              </a:solidFill>
              <a:latin typeface="Lucida Sans Unicode"/>
              <a:cs typeface="Lucida Sans Unicode"/>
            </a:rPr>
            <a:t>J</a:t>
          </a:r>
          <a:r>
            <a:rPr lang="en-US" spc="95" dirty="0">
              <a:solidFill>
                <a:schemeClr val="tx1"/>
              </a:solidFill>
              <a:latin typeface="Lucida Sans Unicode"/>
              <a:cs typeface="Lucida Sans Unicode"/>
            </a:rPr>
            <a:t>o</a:t>
          </a:r>
          <a:r>
            <a:rPr lang="en-US" spc="160" dirty="0">
              <a:solidFill>
                <a:schemeClr val="tx1"/>
              </a:solidFill>
              <a:latin typeface="Lucida Sans Unicode"/>
              <a:cs typeface="Lucida Sans Unicode"/>
            </a:rPr>
            <a:t>b</a:t>
          </a:r>
          <a:r>
            <a:rPr lang="en-US" spc="-180" dirty="0">
              <a:solidFill>
                <a:schemeClr val="tx1"/>
              </a:solidFill>
              <a:latin typeface="Lucida Sans Unicode"/>
              <a:cs typeface="Lucida Sans Unicode"/>
            </a:rPr>
            <a:t> </a:t>
          </a:r>
          <a:r>
            <a:rPr lang="en-US" spc="135" dirty="0">
              <a:solidFill>
                <a:schemeClr val="tx1"/>
              </a:solidFill>
              <a:latin typeface="Lucida Sans Unicode"/>
              <a:cs typeface="Lucida Sans Unicode"/>
            </a:rPr>
            <a:t>f</a:t>
          </a:r>
          <a:r>
            <a:rPr lang="en-US" spc="170" dirty="0">
              <a:solidFill>
                <a:schemeClr val="tx1"/>
              </a:solidFill>
              <a:latin typeface="Lucida Sans Unicode"/>
              <a:cs typeface="Lucida Sans Unicode"/>
            </a:rPr>
            <a:t>a</a:t>
          </a:r>
          <a:r>
            <a:rPr lang="en-US" spc="195" dirty="0">
              <a:solidFill>
                <a:schemeClr val="tx1"/>
              </a:solidFill>
              <a:latin typeface="Lucida Sans Unicode"/>
              <a:cs typeface="Lucida Sans Unicode"/>
            </a:rPr>
            <a:t>m</a:t>
          </a:r>
          <a:r>
            <a:rPr lang="en-US" spc="-55" dirty="0">
              <a:solidFill>
                <a:schemeClr val="tx1"/>
              </a:solidFill>
              <a:latin typeface="Lucida Sans Unicode"/>
              <a:cs typeface="Lucida Sans Unicode"/>
            </a:rPr>
            <a:t>il</a:t>
          </a:r>
          <a:r>
            <a:rPr lang="en-US" spc="114" dirty="0">
              <a:solidFill>
                <a:schemeClr val="tx1"/>
              </a:solidFill>
              <a:latin typeface="Lucida Sans Unicode"/>
              <a:cs typeface="Lucida Sans Unicode"/>
            </a:rPr>
            <a:t>y</a:t>
          </a:r>
          <a:endParaRPr lang="en-US" dirty="0">
            <a:solidFill>
              <a:schemeClr val="tx1"/>
            </a:solidFill>
          </a:endParaRPr>
        </a:p>
      </dgm:t>
    </dgm:pt>
    <dgm:pt modelId="{2500F876-51C8-4874-9B4D-C485A417B6FB}" type="parTrans" cxnId="{DC805D60-0851-4C18-A0FD-EE8070EF33F3}">
      <dgm:prSet/>
      <dgm:spPr/>
      <dgm:t>
        <a:bodyPr/>
        <a:lstStyle/>
        <a:p>
          <a:endParaRPr lang="en-US"/>
        </a:p>
      </dgm:t>
    </dgm:pt>
    <dgm:pt modelId="{73E075BF-D7C8-4F86-B7BE-618CB86A4CFE}" type="sibTrans" cxnId="{DC805D60-0851-4C18-A0FD-EE8070EF33F3}">
      <dgm:prSet/>
      <dgm:spPr/>
      <dgm:t>
        <a:bodyPr/>
        <a:lstStyle/>
        <a:p>
          <a:endParaRPr lang="en-US"/>
        </a:p>
      </dgm:t>
    </dgm:pt>
    <dgm:pt modelId="{DA3EDA13-A836-4D17-A3AD-DDAD593779AD}" type="pres">
      <dgm:prSet presAssocID="{8AEADADE-382C-47D3-98E3-81C75FAC8CEB}" presName="linear" presStyleCnt="0">
        <dgm:presLayoutVars>
          <dgm:dir/>
          <dgm:animLvl val="lvl"/>
          <dgm:resizeHandles val="exact"/>
        </dgm:presLayoutVars>
      </dgm:prSet>
      <dgm:spPr/>
    </dgm:pt>
    <dgm:pt modelId="{F2287745-9652-4B2E-9E04-50C415AA5487}" type="pres">
      <dgm:prSet presAssocID="{7AAAEF22-2713-4A16-8F3D-91F587EFAFD7}" presName="parentLin" presStyleCnt="0"/>
      <dgm:spPr/>
    </dgm:pt>
    <dgm:pt modelId="{0F6B1522-F9D1-4A07-86A0-B6DAEC444A2D}" type="pres">
      <dgm:prSet presAssocID="{7AAAEF22-2713-4A16-8F3D-91F587EFAFD7}" presName="parentLeftMargin" presStyleLbl="node1" presStyleIdx="0" presStyleCnt="1"/>
      <dgm:spPr/>
    </dgm:pt>
    <dgm:pt modelId="{6020B331-C2BE-4F82-B8CA-93EC13BAAA66}" type="pres">
      <dgm:prSet presAssocID="{7AAAEF22-2713-4A16-8F3D-91F587EFAFD7}" presName="parentText" presStyleLbl="node1" presStyleIdx="0" presStyleCnt="1">
        <dgm:presLayoutVars>
          <dgm:chMax val="0"/>
          <dgm:bulletEnabled val="1"/>
        </dgm:presLayoutVars>
      </dgm:prSet>
      <dgm:spPr/>
    </dgm:pt>
    <dgm:pt modelId="{49083AB4-EEFC-47D9-ACBB-D5B78481FA8B}" type="pres">
      <dgm:prSet presAssocID="{7AAAEF22-2713-4A16-8F3D-91F587EFAFD7}" presName="negativeSpace" presStyleCnt="0"/>
      <dgm:spPr/>
    </dgm:pt>
    <dgm:pt modelId="{4BE44D49-0008-42BB-92F2-31BC8C73AA6F}" type="pres">
      <dgm:prSet presAssocID="{7AAAEF22-2713-4A16-8F3D-91F587EFAFD7}" presName="childText" presStyleLbl="conFgAcc1" presStyleIdx="0" presStyleCnt="1" custLinFactNeighborY="-50067">
        <dgm:presLayoutVars>
          <dgm:bulletEnabled val="1"/>
        </dgm:presLayoutVars>
      </dgm:prSet>
      <dgm:spPr/>
    </dgm:pt>
  </dgm:ptLst>
  <dgm:cxnLst>
    <dgm:cxn modelId="{52787703-9E04-4ED2-8AF9-B8A0EC799B82}" type="presOf" srcId="{FCDB6FF8-ADA6-4833-9176-CB101970D6E4}" destId="{4BE44D49-0008-42BB-92F2-31BC8C73AA6F}" srcOrd="0" destOrd="8" presId="urn:microsoft.com/office/officeart/2005/8/layout/list1"/>
    <dgm:cxn modelId="{70ED2F07-4288-42D8-9BDE-0D8FF83AC004}" type="presOf" srcId="{A6C04DF4-C9CA-4BAB-A361-5183790EF0E3}" destId="{4BE44D49-0008-42BB-92F2-31BC8C73AA6F}" srcOrd="0" destOrd="7" presId="urn:microsoft.com/office/officeart/2005/8/layout/list1"/>
    <dgm:cxn modelId="{9FC2A307-3BBB-4CC6-93CA-C96AFDA574D2}" srcId="{7AAAEF22-2713-4A16-8F3D-91F587EFAFD7}" destId="{39C0A515-0D22-4C46-AC99-AD7903DEE453}" srcOrd="4" destOrd="0" parTransId="{73356F26-0C96-4216-BE11-41271823B51B}" sibTransId="{F9327825-5CEA-4083-80AF-800B385EF04D}"/>
    <dgm:cxn modelId="{295E9A0E-2B5A-4FA7-9AA1-767E9678854E}" type="presOf" srcId="{39C0A515-0D22-4C46-AC99-AD7903DEE453}" destId="{4BE44D49-0008-42BB-92F2-31BC8C73AA6F}" srcOrd="0" destOrd="4" presId="urn:microsoft.com/office/officeart/2005/8/layout/list1"/>
    <dgm:cxn modelId="{45DF3810-75EA-49EA-BB8E-01EABDCFFE9F}" srcId="{7AAAEF22-2713-4A16-8F3D-91F587EFAFD7}" destId="{7FA2D3FC-1D78-41F2-9825-C16A9C9DD7C6}" srcOrd="0" destOrd="0" parTransId="{62EAABD3-D49E-4F8A-9301-AF998178041F}" sibTransId="{CEADB0C0-4F6E-4820-8B83-94F441ACACF3}"/>
    <dgm:cxn modelId="{62360B16-0303-434A-86C8-54A5E3B379DC}" type="presOf" srcId="{D160E13C-52FC-4BEF-8A63-43E16DBDA727}" destId="{4BE44D49-0008-42BB-92F2-31BC8C73AA6F}" srcOrd="0" destOrd="2" presId="urn:microsoft.com/office/officeart/2005/8/layout/list1"/>
    <dgm:cxn modelId="{7241A21B-0234-4052-8357-ACB1FE32C583}" type="presOf" srcId="{7AAAEF22-2713-4A16-8F3D-91F587EFAFD7}" destId="{6020B331-C2BE-4F82-B8CA-93EC13BAAA66}" srcOrd="1" destOrd="0" presId="urn:microsoft.com/office/officeart/2005/8/layout/list1"/>
    <dgm:cxn modelId="{B26BF71B-DD1D-4085-9FB7-239A327B7025}" type="presOf" srcId="{7AAAEF22-2713-4A16-8F3D-91F587EFAFD7}" destId="{0F6B1522-F9D1-4A07-86A0-B6DAEC444A2D}" srcOrd="0" destOrd="0" presId="urn:microsoft.com/office/officeart/2005/8/layout/list1"/>
    <dgm:cxn modelId="{7F0F662F-E758-4DD1-AD1D-5E17CFAA3AB0}" type="presOf" srcId="{8AEADADE-382C-47D3-98E3-81C75FAC8CEB}" destId="{DA3EDA13-A836-4D17-A3AD-DDAD593779AD}" srcOrd="0" destOrd="0" presId="urn:microsoft.com/office/officeart/2005/8/layout/list1"/>
    <dgm:cxn modelId="{FCD5325D-AF42-4882-AE69-4F2AEEF395F7}" srcId="{7AAAEF22-2713-4A16-8F3D-91F587EFAFD7}" destId="{FCDB6FF8-ADA6-4833-9176-CB101970D6E4}" srcOrd="8" destOrd="0" parTransId="{3013E1DC-A325-4568-B2AB-650A693D1E3E}" sibTransId="{67F92CED-087C-465A-8BE0-4D27C4F86BAC}"/>
    <dgm:cxn modelId="{DC805D60-0851-4C18-A0FD-EE8070EF33F3}" srcId="{7AAAEF22-2713-4A16-8F3D-91F587EFAFD7}" destId="{A6C04DF4-C9CA-4BAB-A361-5183790EF0E3}" srcOrd="7" destOrd="0" parTransId="{2500F876-51C8-4874-9B4D-C485A417B6FB}" sibTransId="{73E075BF-D7C8-4F86-B7BE-618CB86A4CFE}"/>
    <dgm:cxn modelId="{B096EB41-1EEA-4D1C-B7F2-969E5C0F3015}" type="presOf" srcId="{BA59387C-D4F7-48D1-A843-C7DCB0479F2F}" destId="{4BE44D49-0008-42BB-92F2-31BC8C73AA6F}" srcOrd="0" destOrd="5" presId="urn:microsoft.com/office/officeart/2005/8/layout/list1"/>
    <dgm:cxn modelId="{7F420162-EA29-4655-A5F3-8FCC8344B63F}" srcId="{7AAAEF22-2713-4A16-8F3D-91F587EFAFD7}" destId="{86F45D10-E39D-406D-9970-7E3EB40B57E5}" srcOrd="3" destOrd="0" parTransId="{F0EF4B5D-F784-4FC7-8BEE-46E410274216}" sibTransId="{66E1D256-2839-4515-BF7D-623F9549DB59}"/>
    <dgm:cxn modelId="{620A2862-48AB-48D8-8F0C-B110CAC0C369}" srcId="{8AEADADE-382C-47D3-98E3-81C75FAC8CEB}" destId="{7AAAEF22-2713-4A16-8F3D-91F587EFAFD7}" srcOrd="0" destOrd="0" parTransId="{7AA3596F-8777-4464-9375-35DA7764194F}" sibTransId="{FFCFF5C9-BEAF-481E-B912-9B40DC857175}"/>
    <dgm:cxn modelId="{3A773753-FC32-419E-9C0E-178439A9F9B4}" srcId="{7AAAEF22-2713-4A16-8F3D-91F587EFAFD7}" destId="{320E05FD-9601-4723-BB92-AF94A5696459}" srcOrd="1" destOrd="0" parTransId="{7892D4B2-F25B-4F62-948A-14E2E203B6AB}" sibTransId="{5CE5B3D3-6540-4EA7-93F1-1068B29DEDA8}"/>
    <dgm:cxn modelId="{BF0CC973-C8CE-4F73-B988-92F5B5A3BC5B}" type="presOf" srcId="{320E05FD-9601-4723-BB92-AF94A5696459}" destId="{4BE44D49-0008-42BB-92F2-31BC8C73AA6F}" srcOrd="0" destOrd="1" presId="urn:microsoft.com/office/officeart/2005/8/layout/list1"/>
    <dgm:cxn modelId="{A4C8DB82-CCEF-479A-8AFE-C83C8768ED82}" type="presOf" srcId="{7FA2D3FC-1D78-41F2-9825-C16A9C9DD7C6}" destId="{4BE44D49-0008-42BB-92F2-31BC8C73AA6F}" srcOrd="0" destOrd="0" presId="urn:microsoft.com/office/officeart/2005/8/layout/list1"/>
    <dgm:cxn modelId="{75953689-EA05-4B1D-8774-7BB31FD2E40B}" srcId="{7AAAEF22-2713-4A16-8F3D-91F587EFAFD7}" destId="{BA59387C-D4F7-48D1-A843-C7DCB0479F2F}" srcOrd="5" destOrd="0" parTransId="{C7DCB1B5-16BD-4B9A-AA55-A3F7121C0C0A}" sibTransId="{4D782864-ED3B-4728-9AF8-0AF27F508843}"/>
    <dgm:cxn modelId="{A7E8279C-B036-44B0-8876-295C0FABB707}" type="presOf" srcId="{86F45D10-E39D-406D-9970-7E3EB40B57E5}" destId="{4BE44D49-0008-42BB-92F2-31BC8C73AA6F}" srcOrd="0" destOrd="3" presId="urn:microsoft.com/office/officeart/2005/8/layout/list1"/>
    <dgm:cxn modelId="{F8101EA4-6551-49A5-8332-92AED2F96191}" srcId="{7AAAEF22-2713-4A16-8F3D-91F587EFAFD7}" destId="{13AA252D-B845-419E-965C-AA3C3D097329}" srcOrd="6" destOrd="0" parTransId="{27980D66-31F0-432B-BDE8-7011D9989ECB}" sibTransId="{8A88C177-D993-4517-A6C2-5943C7A2EA42}"/>
    <dgm:cxn modelId="{ECD7C3C9-81B3-455A-9EA7-75EF7E10E349}" srcId="{7AAAEF22-2713-4A16-8F3D-91F587EFAFD7}" destId="{D160E13C-52FC-4BEF-8A63-43E16DBDA727}" srcOrd="2" destOrd="0" parTransId="{08959136-88C8-41B9-9C87-3BA9FB06A312}" sibTransId="{E4C76DC5-7F48-4CB9-B514-80DC373D34BA}"/>
    <dgm:cxn modelId="{324653E5-6E06-4A6F-92D6-951AEC8BEDE6}" type="presOf" srcId="{13AA252D-B845-419E-965C-AA3C3D097329}" destId="{4BE44D49-0008-42BB-92F2-31BC8C73AA6F}" srcOrd="0" destOrd="6" presId="urn:microsoft.com/office/officeart/2005/8/layout/list1"/>
    <dgm:cxn modelId="{63EACDA4-F69C-408D-8D0D-422EF89106C1}" type="presParOf" srcId="{DA3EDA13-A836-4D17-A3AD-DDAD593779AD}" destId="{F2287745-9652-4B2E-9E04-50C415AA5487}" srcOrd="0" destOrd="0" presId="urn:microsoft.com/office/officeart/2005/8/layout/list1"/>
    <dgm:cxn modelId="{9AAB9581-CE9D-4192-B43D-A7EB003311BB}" type="presParOf" srcId="{F2287745-9652-4B2E-9E04-50C415AA5487}" destId="{0F6B1522-F9D1-4A07-86A0-B6DAEC444A2D}" srcOrd="0" destOrd="0" presId="urn:microsoft.com/office/officeart/2005/8/layout/list1"/>
    <dgm:cxn modelId="{FBB9CCA8-07F6-4BC4-8019-468033607E97}" type="presParOf" srcId="{F2287745-9652-4B2E-9E04-50C415AA5487}" destId="{6020B331-C2BE-4F82-B8CA-93EC13BAAA66}" srcOrd="1" destOrd="0" presId="urn:microsoft.com/office/officeart/2005/8/layout/list1"/>
    <dgm:cxn modelId="{4A89C4AC-CA0E-463D-A99C-0768F490F36E}" type="presParOf" srcId="{DA3EDA13-A836-4D17-A3AD-DDAD593779AD}" destId="{49083AB4-EEFC-47D9-ACBB-D5B78481FA8B}" srcOrd="1" destOrd="0" presId="urn:microsoft.com/office/officeart/2005/8/layout/list1"/>
    <dgm:cxn modelId="{E3618E84-77CC-4D96-86C3-E69FC5ABA9D0}" type="presParOf" srcId="{DA3EDA13-A836-4D17-A3AD-DDAD593779AD}" destId="{4BE44D49-0008-42BB-92F2-31BC8C73AA6F}"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EADADE-382C-47D3-98E3-81C75FAC8CE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7AAAEF22-2713-4A16-8F3D-91F587EFAFD7}">
      <dgm:prSet phldrT="[Text]"/>
      <dgm:spPr/>
      <dgm:t>
        <a:bodyPr/>
        <a:lstStyle/>
        <a:p>
          <a:endParaRPr lang="en-US" b="1" dirty="0"/>
        </a:p>
      </dgm:t>
    </dgm:pt>
    <dgm:pt modelId="{7AA3596F-8777-4464-9375-35DA7764194F}" type="parTrans" cxnId="{620A2862-48AB-48D8-8F0C-B110CAC0C369}">
      <dgm:prSet/>
      <dgm:spPr/>
      <dgm:t>
        <a:bodyPr/>
        <a:lstStyle/>
        <a:p>
          <a:endParaRPr lang="en-US"/>
        </a:p>
      </dgm:t>
    </dgm:pt>
    <dgm:pt modelId="{FFCFF5C9-BEAF-481E-B912-9B40DC857175}" type="sibTrans" cxnId="{620A2862-48AB-48D8-8F0C-B110CAC0C369}">
      <dgm:prSet/>
      <dgm:spPr/>
      <dgm:t>
        <a:bodyPr/>
        <a:lstStyle/>
        <a:p>
          <a:endParaRPr lang="en-US"/>
        </a:p>
      </dgm:t>
    </dgm:pt>
    <dgm:pt modelId="{7FA2D3FC-1D78-41F2-9825-C16A9C9DD7C6}">
      <dgm:prSet/>
      <dgm:spPr/>
      <dgm:t>
        <a:bodyPr/>
        <a:lstStyle/>
        <a:p>
          <a:r>
            <a:rPr lang="en-US" dirty="0">
              <a:solidFill>
                <a:schemeClr val="tx1"/>
              </a:solidFill>
              <a:latin typeface="Roboto" panose="02000000000000000000" pitchFamily="2" charset="0"/>
              <a:ea typeface="Roboto" panose="02000000000000000000" pitchFamily="2" charset="0"/>
              <a:cs typeface="Roboto" panose="02000000000000000000" pitchFamily="2" charset="0"/>
            </a:rPr>
            <a:t>From the analysis, we noted that the highest number of employees working overtime belong to the Public Sector organization.</a:t>
          </a:r>
        </a:p>
      </dgm:t>
    </dgm:pt>
    <dgm:pt modelId="{62EAABD3-D49E-4F8A-9301-AF998178041F}" type="parTrans" cxnId="{45DF3810-75EA-49EA-BB8E-01EABDCFFE9F}">
      <dgm:prSet/>
      <dgm:spPr/>
      <dgm:t>
        <a:bodyPr/>
        <a:lstStyle/>
        <a:p>
          <a:endParaRPr lang="en-US"/>
        </a:p>
      </dgm:t>
    </dgm:pt>
    <dgm:pt modelId="{CEADB0C0-4F6E-4820-8B83-94F441ACACF3}" type="sibTrans" cxnId="{45DF3810-75EA-49EA-BB8E-01EABDCFFE9F}">
      <dgm:prSet/>
      <dgm:spPr/>
      <dgm:t>
        <a:bodyPr/>
        <a:lstStyle/>
        <a:p>
          <a:endParaRPr lang="en-US"/>
        </a:p>
      </dgm:t>
    </dgm:pt>
    <dgm:pt modelId="{AC558912-93C6-4C2E-84AF-0649A75C8FA1}">
      <dgm:prSet/>
      <dgm:spPr/>
      <dgm:t>
        <a:bodyPr/>
        <a:lstStyle/>
        <a:p>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dgm:t>
    </dgm:pt>
    <dgm:pt modelId="{8971C264-1B71-4229-8A84-33317044DFD3}" type="parTrans" cxnId="{0F3BB1C7-BFE4-4F49-8506-04BAFA2C1405}">
      <dgm:prSet/>
      <dgm:spPr/>
      <dgm:t>
        <a:bodyPr/>
        <a:lstStyle/>
        <a:p>
          <a:endParaRPr lang="en-US"/>
        </a:p>
      </dgm:t>
    </dgm:pt>
    <dgm:pt modelId="{5B4AC081-307A-4F4C-B1CF-3E0362BF1C42}" type="sibTrans" cxnId="{0F3BB1C7-BFE4-4F49-8506-04BAFA2C1405}">
      <dgm:prSet/>
      <dgm:spPr/>
      <dgm:t>
        <a:bodyPr/>
        <a:lstStyle/>
        <a:p>
          <a:endParaRPr lang="en-US"/>
        </a:p>
      </dgm:t>
    </dgm:pt>
    <dgm:pt modelId="{87A5B68E-FD28-4E08-919A-53CD868D1A1A}">
      <dgm:prSet/>
      <dgm:spPr/>
      <dgm:t>
        <a:bodyPr/>
        <a:lstStyle/>
        <a:p>
          <a:r>
            <a:rPr lang="en-US" dirty="0">
              <a:solidFill>
                <a:schemeClr val="tx1"/>
              </a:solidFill>
              <a:latin typeface="Roboto" panose="02000000000000000000" pitchFamily="2" charset="0"/>
              <a:ea typeface="Roboto" panose="02000000000000000000" pitchFamily="2" charset="0"/>
              <a:cs typeface="Roboto" panose="02000000000000000000" pitchFamily="2" charset="0"/>
            </a:rPr>
            <a:t>We also noticed that there is a gradual increase in employees working overtime over the years with year 2022 showing a steep increase of 9000 hours across all organizations.</a:t>
          </a:r>
        </a:p>
      </dgm:t>
    </dgm:pt>
    <dgm:pt modelId="{AA55E8B0-3348-40F3-9A57-31E1FF48333B}" type="parTrans" cxnId="{9CFEB527-ED5B-4F98-AD46-793935B90F13}">
      <dgm:prSet/>
      <dgm:spPr/>
      <dgm:t>
        <a:bodyPr/>
        <a:lstStyle/>
        <a:p>
          <a:endParaRPr lang="en-US"/>
        </a:p>
      </dgm:t>
    </dgm:pt>
    <dgm:pt modelId="{BFF92A0B-256F-45A1-AB7F-BBEFC1150C53}" type="sibTrans" cxnId="{9CFEB527-ED5B-4F98-AD46-793935B90F13}">
      <dgm:prSet/>
      <dgm:spPr/>
      <dgm:t>
        <a:bodyPr/>
        <a:lstStyle/>
        <a:p>
          <a:endParaRPr lang="en-US"/>
        </a:p>
      </dgm:t>
    </dgm:pt>
    <dgm:pt modelId="{DA3EDA13-A836-4D17-A3AD-DDAD593779AD}" type="pres">
      <dgm:prSet presAssocID="{8AEADADE-382C-47D3-98E3-81C75FAC8CEB}" presName="linear" presStyleCnt="0">
        <dgm:presLayoutVars>
          <dgm:dir/>
          <dgm:animLvl val="lvl"/>
          <dgm:resizeHandles val="exact"/>
        </dgm:presLayoutVars>
      </dgm:prSet>
      <dgm:spPr/>
    </dgm:pt>
    <dgm:pt modelId="{F2287745-9652-4B2E-9E04-50C415AA5487}" type="pres">
      <dgm:prSet presAssocID="{7AAAEF22-2713-4A16-8F3D-91F587EFAFD7}" presName="parentLin" presStyleCnt="0"/>
      <dgm:spPr/>
    </dgm:pt>
    <dgm:pt modelId="{0F6B1522-F9D1-4A07-86A0-B6DAEC444A2D}" type="pres">
      <dgm:prSet presAssocID="{7AAAEF22-2713-4A16-8F3D-91F587EFAFD7}" presName="parentLeftMargin" presStyleLbl="node1" presStyleIdx="0" presStyleCnt="1"/>
      <dgm:spPr/>
    </dgm:pt>
    <dgm:pt modelId="{6020B331-C2BE-4F82-B8CA-93EC13BAAA66}" type="pres">
      <dgm:prSet presAssocID="{7AAAEF22-2713-4A16-8F3D-91F587EFAFD7}" presName="parentText" presStyleLbl="node1" presStyleIdx="0" presStyleCnt="1" custFlipVert="1" custScaleY="78893">
        <dgm:presLayoutVars>
          <dgm:chMax val="0"/>
          <dgm:bulletEnabled val="1"/>
        </dgm:presLayoutVars>
      </dgm:prSet>
      <dgm:spPr/>
    </dgm:pt>
    <dgm:pt modelId="{49083AB4-EEFC-47D9-ACBB-D5B78481FA8B}" type="pres">
      <dgm:prSet presAssocID="{7AAAEF22-2713-4A16-8F3D-91F587EFAFD7}" presName="negativeSpace" presStyleCnt="0"/>
      <dgm:spPr/>
    </dgm:pt>
    <dgm:pt modelId="{4BE44D49-0008-42BB-92F2-31BC8C73AA6F}" type="pres">
      <dgm:prSet presAssocID="{7AAAEF22-2713-4A16-8F3D-91F587EFAFD7}" presName="childText" presStyleLbl="conFgAcc1" presStyleIdx="0" presStyleCnt="1" custLinFactNeighborY="-50067">
        <dgm:presLayoutVars>
          <dgm:bulletEnabled val="1"/>
        </dgm:presLayoutVars>
      </dgm:prSet>
      <dgm:spPr/>
    </dgm:pt>
  </dgm:ptLst>
  <dgm:cxnLst>
    <dgm:cxn modelId="{45DF3810-75EA-49EA-BB8E-01EABDCFFE9F}" srcId="{7AAAEF22-2713-4A16-8F3D-91F587EFAFD7}" destId="{7FA2D3FC-1D78-41F2-9825-C16A9C9DD7C6}" srcOrd="0" destOrd="0" parTransId="{62EAABD3-D49E-4F8A-9301-AF998178041F}" sibTransId="{CEADB0C0-4F6E-4820-8B83-94F441ACACF3}"/>
    <dgm:cxn modelId="{7241A21B-0234-4052-8357-ACB1FE32C583}" type="presOf" srcId="{7AAAEF22-2713-4A16-8F3D-91F587EFAFD7}" destId="{6020B331-C2BE-4F82-B8CA-93EC13BAAA66}" srcOrd="1" destOrd="0" presId="urn:microsoft.com/office/officeart/2005/8/layout/list1"/>
    <dgm:cxn modelId="{B26BF71B-DD1D-4085-9FB7-239A327B7025}" type="presOf" srcId="{7AAAEF22-2713-4A16-8F3D-91F587EFAFD7}" destId="{0F6B1522-F9D1-4A07-86A0-B6DAEC444A2D}" srcOrd="0" destOrd="0" presId="urn:microsoft.com/office/officeart/2005/8/layout/list1"/>
    <dgm:cxn modelId="{9CFEB527-ED5B-4F98-AD46-793935B90F13}" srcId="{7AAAEF22-2713-4A16-8F3D-91F587EFAFD7}" destId="{87A5B68E-FD28-4E08-919A-53CD868D1A1A}" srcOrd="2" destOrd="0" parTransId="{AA55E8B0-3348-40F3-9A57-31E1FF48333B}" sibTransId="{BFF92A0B-256F-45A1-AB7F-BBEFC1150C53}"/>
    <dgm:cxn modelId="{7F0F662F-E758-4DD1-AD1D-5E17CFAA3AB0}" type="presOf" srcId="{8AEADADE-382C-47D3-98E3-81C75FAC8CEB}" destId="{DA3EDA13-A836-4D17-A3AD-DDAD593779AD}" srcOrd="0" destOrd="0" presId="urn:microsoft.com/office/officeart/2005/8/layout/list1"/>
    <dgm:cxn modelId="{620A2862-48AB-48D8-8F0C-B110CAC0C369}" srcId="{8AEADADE-382C-47D3-98E3-81C75FAC8CEB}" destId="{7AAAEF22-2713-4A16-8F3D-91F587EFAFD7}" srcOrd="0" destOrd="0" parTransId="{7AA3596F-8777-4464-9375-35DA7764194F}" sibTransId="{FFCFF5C9-BEAF-481E-B912-9B40DC857175}"/>
    <dgm:cxn modelId="{EED3D04A-37D1-422C-84F7-3790430B9458}" type="presOf" srcId="{AC558912-93C6-4C2E-84AF-0649A75C8FA1}" destId="{4BE44D49-0008-42BB-92F2-31BC8C73AA6F}" srcOrd="0" destOrd="1" presId="urn:microsoft.com/office/officeart/2005/8/layout/list1"/>
    <dgm:cxn modelId="{A4C8DB82-CCEF-479A-8AFE-C83C8768ED82}" type="presOf" srcId="{7FA2D3FC-1D78-41F2-9825-C16A9C9DD7C6}" destId="{4BE44D49-0008-42BB-92F2-31BC8C73AA6F}" srcOrd="0" destOrd="0" presId="urn:microsoft.com/office/officeart/2005/8/layout/list1"/>
    <dgm:cxn modelId="{0F3BB1C7-BFE4-4F49-8506-04BAFA2C1405}" srcId="{7AAAEF22-2713-4A16-8F3D-91F587EFAFD7}" destId="{AC558912-93C6-4C2E-84AF-0649A75C8FA1}" srcOrd="1" destOrd="0" parTransId="{8971C264-1B71-4229-8A84-33317044DFD3}" sibTransId="{5B4AC081-307A-4F4C-B1CF-3E0362BF1C42}"/>
    <dgm:cxn modelId="{7638F6DE-EC45-4FCB-A791-07F4888E608A}" type="presOf" srcId="{87A5B68E-FD28-4E08-919A-53CD868D1A1A}" destId="{4BE44D49-0008-42BB-92F2-31BC8C73AA6F}" srcOrd="0" destOrd="2" presId="urn:microsoft.com/office/officeart/2005/8/layout/list1"/>
    <dgm:cxn modelId="{63EACDA4-F69C-408D-8D0D-422EF89106C1}" type="presParOf" srcId="{DA3EDA13-A836-4D17-A3AD-DDAD593779AD}" destId="{F2287745-9652-4B2E-9E04-50C415AA5487}" srcOrd="0" destOrd="0" presId="urn:microsoft.com/office/officeart/2005/8/layout/list1"/>
    <dgm:cxn modelId="{9AAB9581-CE9D-4192-B43D-A7EB003311BB}" type="presParOf" srcId="{F2287745-9652-4B2E-9E04-50C415AA5487}" destId="{0F6B1522-F9D1-4A07-86A0-B6DAEC444A2D}" srcOrd="0" destOrd="0" presId="urn:microsoft.com/office/officeart/2005/8/layout/list1"/>
    <dgm:cxn modelId="{FBB9CCA8-07F6-4BC4-8019-468033607E97}" type="presParOf" srcId="{F2287745-9652-4B2E-9E04-50C415AA5487}" destId="{6020B331-C2BE-4F82-B8CA-93EC13BAAA66}" srcOrd="1" destOrd="0" presId="urn:microsoft.com/office/officeart/2005/8/layout/list1"/>
    <dgm:cxn modelId="{4A89C4AC-CA0E-463D-A99C-0768F490F36E}" type="presParOf" srcId="{DA3EDA13-A836-4D17-A3AD-DDAD593779AD}" destId="{49083AB4-EEFC-47D9-ACBB-D5B78481FA8B}" srcOrd="1" destOrd="0" presId="urn:microsoft.com/office/officeart/2005/8/layout/list1"/>
    <dgm:cxn modelId="{E3618E84-77CC-4D96-86C3-E69FC5ABA9D0}" type="presParOf" srcId="{DA3EDA13-A836-4D17-A3AD-DDAD593779AD}" destId="{4BE44D49-0008-42BB-92F2-31BC8C73AA6F}"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EADADE-382C-47D3-98E3-81C75FAC8CE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7AAAEF22-2713-4A16-8F3D-91F587EFAFD7}">
      <dgm:prSet phldrT="[Text]"/>
      <dgm:spPr/>
      <dgm:t>
        <a:bodyPr/>
        <a:lstStyle/>
        <a:p>
          <a:endParaRPr lang="en-US" b="1" dirty="0"/>
        </a:p>
      </dgm:t>
    </dgm:pt>
    <dgm:pt modelId="{7AA3596F-8777-4464-9375-35DA7764194F}" type="parTrans" cxnId="{620A2862-48AB-48D8-8F0C-B110CAC0C369}">
      <dgm:prSet/>
      <dgm:spPr/>
      <dgm:t>
        <a:bodyPr/>
        <a:lstStyle/>
        <a:p>
          <a:endParaRPr lang="en-US"/>
        </a:p>
      </dgm:t>
    </dgm:pt>
    <dgm:pt modelId="{FFCFF5C9-BEAF-481E-B912-9B40DC857175}" type="sibTrans" cxnId="{620A2862-48AB-48D8-8F0C-B110CAC0C369}">
      <dgm:prSet/>
      <dgm:spPr/>
      <dgm:t>
        <a:bodyPr/>
        <a:lstStyle/>
        <a:p>
          <a:endParaRPr lang="en-US"/>
        </a:p>
      </dgm:t>
    </dgm:pt>
    <dgm:pt modelId="{7FA2D3FC-1D78-41F2-9825-C16A9C9DD7C6}">
      <dgm:prSet/>
      <dgm:spPr/>
      <dgm:t>
        <a:bodyPr/>
        <a:lstStyle/>
        <a:p>
          <a:r>
            <a:rPr lang="en-US" dirty="0">
              <a:solidFill>
                <a:schemeClr val="tx1"/>
              </a:solidFill>
              <a:latin typeface="Roboto" panose="02000000000000000000" pitchFamily="2" charset="0"/>
              <a:ea typeface="Roboto" panose="02000000000000000000" pitchFamily="2" charset="0"/>
              <a:cs typeface="Roboto" panose="02000000000000000000" pitchFamily="2" charset="0"/>
            </a:rPr>
            <a:t>From the analysis, we found that employees in Public Health sector receive the highest percentage of compensation followed by Municipal Transportation Agcy.</a:t>
          </a:r>
        </a:p>
      </dgm:t>
    </dgm:pt>
    <dgm:pt modelId="{62EAABD3-D49E-4F8A-9301-AF998178041F}" type="parTrans" cxnId="{45DF3810-75EA-49EA-BB8E-01EABDCFFE9F}">
      <dgm:prSet/>
      <dgm:spPr/>
      <dgm:t>
        <a:bodyPr/>
        <a:lstStyle/>
        <a:p>
          <a:endParaRPr lang="en-US"/>
        </a:p>
      </dgm:t>
    </dgm:pt>
    <dgm:pt modelId="{CEADB0C0-4F6E-4820-8B83-94F441ACACF3}" type="sibTrans" cxnId="{45DF3810-75EA-49EA-BB8E-01EABDCFFE9F}">
      <dgm:prSet/>
      <dgm:spPr/>
      <dgm:t>
        <a:bodyPr/>
        <a:lstStyle/>
        <a:p>
          <a:endParaRPr lang="en-US"/>
        </a:p>
      </dgm:t>
    </dgm:pt>
    <dgm:pt modelId="{A9DE0EF2-27F5-4323-B0A6-3D86A0502BD3}">
      <dgm:prSet/>
      <dgm:spPr/>
      <dgm:t>
        <a:bodyPr/>
        <a:lstStyle/>
        <a:p>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dgm:t>
    </dgm:pt>
    <dgm:pt modelId="{121045B7-CE70-48B6-AE12-7DC3DF4A0544}" type="parTrans" cxnId="{2CADDBEA-D9D8-4F5A-8E3A-38F342F15668}">
      <dgm:prSet/>
      <dgm:spPr/>
      <dgm:t>
        <a:bodyPr/>
        <a:lstStyle/>
        <a:p>
          <a:endParaRPr lang="en-US"/>
        </a:p>
      </dgm:t>
    </dgm:pt>
    <dgm:pt modelId="{AFCDA34E-DA39-46EA-9831-5310298DD4B4}" type="sibTrans" cxnId="{2CADDBEA-D9D8-4F5A-8E3A-38F342F15668}">
      <dgm:prSet/>
      <dgm:spPr/>
      <dgm:t>
        <a:bodyPr/>
        <a:lstStyle/>
        <a:p>
          <a:endParaRPr lang="en-US"/>
        </a:p>
      </dgm:t>
    </dgm:pt>
    <dgm:pt modelId="{E94630A4-8CFF-4F3B-8A07-326604024899}">
      <dgm:prSet/>
      <dgm:spPr/>
      <dgm:t>
        <a:bodyPr/>
        <a:lstStyle/>
        <a:p>
          <a:r>
            <a:rPr lang="en-US" dirty="0">
              <a:solidFill>
                <a:schemeClr val="tx1"/>
              </a:solidFill>
              <a:latin typeface="Roboto" panose="02000000000000000000" pitchFamily="2" charset="0"/>
              <a:ea typeface="Roboto" panose="02000000000000000000" pitchFamily="2" charset="0"/>
              <a:cs typeface="Roboto" panose="02000000000000000000" pitchFamily="2" charset="0"/>
            </a:rPr>
            <a:t>The rest of the departments receiving minimal compensation have been grouped together to get a good visualization of the plot.</a:t>
          </a:r>
        </a:p>
      </dgm:t>
    </dgm:pt>
    <dgm:pt modelId="{FC802FD5-775C-4A2B-AD72-5F2BBC1AD6CE}" type="parTrans" cxnId="{03D909A1-9ABB-455A-819A-886CBC5683A5}">
      <dgm:prSet/>
      <dgm:spPr/>
      <dgm:t>
        <a:bodyPr/>
        <a:lstStyle/>
        <a:p>
          <a:endParaRPr lang="en-US"/>
        </a:p>
      </dgm:t>
    </dgm:pt>
    <dgm:pt modelId="{C4605EC4-484E-4123-90ED-4CA23ECB4627}" type="sibTrans" cxnId="{03D909A1-9ABB-455A-819A-886CBC5683A5}">
      <dgm:prSet/>
      <dgm:spPr/>
      <dgm:t>
        <a:bodyPr/>
        <a:lstStyle/>
        <a:p>
          <a:endParaRPr lang="en-US"/>
        </a:p>
      </dgm:t>
    </dgm:pt>
    <dgm:pt modelId="{DA3EDA13-A836-4D17-A3AD-DDAD593779AD}" type="pres">
      <dgm:prSet presAssocID="{8AEADADE-382C-47D3-98E3-81C75FAC8CEB}" presName="linear" presStyleCnt="0">
        <dgm:presLayoutVars>
          <dgm:dir/>
          <dgm:animLvl val="lvl"/>
          <dgm:resizeHandles val="exact"/>
        </dgm:presLayoutVars>
      </dgm:prSet>
      <dgm:spPr/>
    </dgm:pt>
    <dgm:pt modelId="{F2287745-9652-4B2E-9E04-50C415AA5487}" type="pres">
      <dgm:prSet presAssocID="{7AAAEF22-2713-4A16-8F3D-91F587EFAFD7}" presName="parentLin" presStyleCnt="0"/>
      <dgm:spPr/>
    </dgm:pt>
    <dgm:pt modelId="{0F6B1522-F9D1-4A07-86A0-B6DAEC444A2D}" type="pres">
      <dgm:prSet presAssocID="{7AAAEF22-2713-4A16-8F3D-91F587EFAFD7}" presName="parentLeftMargin" presStyleLbl="node1" presStyleIdx="0" presStyleCnt="1"/>
      <dgm:spPr/>
    </dgm:pt>
    <dgm:pt modelId="{6020B331-C2BE-4F82-B8CA-93EC13BAAA66}" type="pres">
      <dgm:prSet presAssocID="{7AAAEF22-2713-4A16-8F3D-91F587EFAFD7}" presName="parentText" presStyleLbl="node1" presStyleIdx="0" presStyleCnt="1" custFlipVert="1" custScaleY="78893">
        <dgm:presLayoutVars>
          <dgm:chMax val="0"/>
          <dgm:bulletEnabled val="1"/>
        </dgm:presLayoutVars>
      </dgm:prSet>
      <dgm:spPr/>
    </dgm:pt>
    <dgm:pt modelId="{49083AB4-EEFC-47D9-ACBB-D5B78481FA8B}" type="pres">
      <dgm:prSet presAssocID="{7AAAEF22-2713-4A16-8F3D-91F587EFAFD7}" presName="negativeSpace" presStyleCnt="0"/>
      <dgm:spPr/>
    </dgm:pt>
    <dgm:pt modelId="{4BE44D49-0008-42BB-92F2-31BC8C73AA6F}" type="pres">
      <dgm:prSet presAssocID="{7AAAEF22-2713-4A16-8F3D-91F587EFAFD7}" presName="childText" presStyleLbl="conFgAcc1" presStyleIdx="0" presStyleCnt="1" custLinFactNeighborY="-50067">
        <dgm:presLayoutVars>
          <dgm:bulletEnabled val="1"/>
        </dgm:presLayoutVars>
      </dgm:prSet>
      <dgm:spPr/>
    </dgm:pt>
  </dgm:ptLst>
  <dgm:cxnLst>
    <dgm:cxn modelId="{45DF3810-75EA-49EA-BB8E-01EABDCFFE9F}" srcId="{7AAAEF22-2713-4A16-8F3D-91F587EFAFD7}" destId="{7FA2D3FC-1D78-41F2-9825-C16A9C9DD7C6}" srcOrd="0" destOrd="0" parTransId="{62EAABD3-D49E-4F8A-9301-AF998178041F}" sibTransId="{CEADB0C0-4F6E-4820-8B83-94F441ACACF3}"/>
    <dgm:cxn modelId="{7241A21B-0234-4052-8357-ACB1FE32C583}" type="presOf" srcId="{7AAAEF22-2713-4A16-8F3D-91F587EFAFD7}" destId="{6020B331-C2BE-4F82-B8CA-93EC13BAAA66}" srcOrd="1" destOrd="0" presId="urn:microsoft.com/office/officeart/2005/8/layout/list1"/>
    <dgm:cxn modelId="{B26BF71B-DD1D-4085-9FB7-239A327B7025}" type="presOf" srcId="{7AAAEF22-2713-4A16-8F3D-91F587EFAFD7}" destId="{0F6B1522-F9D1-4A07-86A0-B6DAEC444A2D}" srcOrd="0" destOrd="0" presId="urn:microsoft.com/office/officeart/2005/8/layout/list1"/>
    <dgm:cxn modelId="{7F0F662F-E758-4DD1-AD1D-5E17CFAA3AB0}" type="presOf" srcId="{8AEADADE-382C-47D3-98E3-81C75FAC8CEB}" destId="{DA3EDA13-A836-4D17-A3AD-DDAD593779AD}" srcOrd="0" destOrd="0" presId="urn:microsoft.com/office/officeart/2005/8/layout/list1"/>
    <dgm:cxn modelId="{620A2862-48AB-48D8-8F0C-B110CAC0C369}" srcId="{8AEADADE-382C-47D3-98E3-81C75FAC8CEB}" destId="{7AAAEF22-2713-4A16-8F3D-91F587EFAFD7}" srcOrd="0" destOrd="0" parTransId="{7AA3596F-8777-4464-9375-35DA7764194F}" sibTransId="{FFCFF5C9-BEAF-481E-B912-9B40DC857175}"/>
    <dgm:cxn modelId="{4283576B-822F-4982-97FB-DF9A8EBCA90F}" type="presOf" srcId="{A9DE0EF2-27F5-4323-B0A6-3D86A0502BD3}" destId="{4BE44D49-0008-42BB-92F2-31BC8C73AA6F}" srcOrd="0" destOrd="1" presId="urn:microsoft.com/office/officeart/2005/8/layout/list1"/>
    <dgm:cxn modelId="{A4C8DB82-CCEF-479A-8AFE-C83C8768ED82}" type="presOf" srcId="{7FA2D3FC-1D78-41F2-9825-C16A9C9DD7C6}" destId="{4BE44D49-0008-42BB-92F2-31BC8C73AA6F}" srcOrd="0" destOrd="0" presId="urn:microsoft.com/office/officeart/2005/8/layout/list1"/>
    <dgm:cxn modelId="{03D909A1-9ABB-455A-819A-886CBC5683A5}" srcId="{7AAAEF22-2713-4A16-8F3D-91F587EFAFD7}" destId="{E94630A4-8CFF-4F3B-8A07-326604024899}" srcOrd="2" destOrd="0" parTransId="{FC802FD5-775C-4A2B-AD72-5F2BBC1AD6CE}" sibTransId="{C4605EC4-484E-4123-90ED-4CA23ECB4627}"/>
    <dgm:cxn modelId="{E5B932B0-499A-40BF-9C7D-50FE763D56F7}" type="presOf" srcId="{E94630A4-8CFF-4F3B-8A07-326604024899}" destId="{4BE44D49-0008-42BB-92F2-31BC8C73AA6F}" srcOrd="0" destOrd="2" presId="urn:microsoft.com/office/officeart/2005/8/layout/list1"/>
    <dgm:cxn modelId="{2CADDBEA-D9D8-4F5A-8E3A-38F342F15668}" srcId="{7AAAEF22-2713-4A16-8F3D-91F587EFAFD7}" destId="{A9DE0EF2-27F5-4323-B0A6-3D86A0502BD3}" srcOrd="1" destOrd="0" parTransId="{121045B7-CE70-48B6-AE12-7DC3DF4A0544}" sibTransId="{AFCDA34E-DA39-46EA-9831-5310298DD4B4}"/>
    <dgm:cxn modelId="{63EACDA4-F69C-408D-8D0D-422EF89106C1}" type="presParOf" srcId="{DA3EDA13-A836-4D17-A3AD-DDAD593779AD}" destId="{F2287745-9652-4B2E-9E04-50C415AA5487}" srcOrd="0" destOrd="0" presId="urn:microsoft.com/office/officeart/2005/8/layout/list1"/>
    <dgm:cxn modelId="{9AAB9581-CE9D-4192-B43D-A7EB003311BB}" type="presParOf" srcId="{F2287745-9652-4B2E-9E04-50C415AA5487}" destId="{0F6B1522-F9D1-4A07-86A0-B6DAEC444A2D}" srcOrd="0" destOrd="0" presId="urn:microsoft.com/office/officeart/2005/8/layout/list1"/>
    <dgm:cxn modelId="{FBB9CCA8-07F6-4BC4-8019-468033607E97}" type="presParOf" srcId="{F2287745-9652-4B2E-9E04-50C415AA5487}" destId="{6020B331-C2BE-4F82-B8CA-93EC13BAAA66}" srcOrd="1" destOrd="0" presId="urn:microsoft.com/office/officeart/2005/8/layout/list1"/>
    <dgm:cxn modelId="{4A89C4AC-CA0E-463D-A99C-0768F490F36E}" type="presParOf" srcId="{DA3EDA13-A836-4D17-A3AD-DDAD593779AD}" destId="{49083AB4-EEFC-47D9-ACBB-D5B78481FA8B}" srcOrd="1" destOrd="0" presId="urn:microsoft.com/office/officeart/2005/8/layout/list1"/>
    <dgm:cxn modelId="{E3618E84-77CC-4D96-86C3-E69FC5ABA9D0}" type="presParOf" srcId="{DA3EDA13-A836-4D17-A3AD-DDAD593779AD}" destId="{4BE44D49-0008-42BB-92F2-31BC8C73AA6F}"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E44D49-0008-42BB-92F2-31BC8C73AA6F}">
      <dsp:nvSpPr>
        <dsp:cNvPr id="0" name=""/>
        <dsp:cNvSpPr/>
      </dsp:nvSpPr>
      <dsp:spPr>
        <a:xfrm>
          <a:off x="0" y="261575"/>
          <a:ext cx="8128000" cy="48951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0823" tIns="437388" rIns="630823"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spc="155" dirty="0">
              <a:solidFill>
                <a:schemeClr val="tx1"/>
              </a:solidFill>
              <a:latin typeface="Lucida Sans Unicode"/>
              <a:cs typeface="Lucida Sans Unicode"/>
            </a:rPr>
            <a:t>O</a:t>
          </a:r>
          <a:r>
            <a:rPr lang="en-US" sz="2100" kern="1200" spc="60" dirty="0">
              <a:solidFill>
                <a:schemeClr val="tx1"/>
              </a:solidFill>
              <a:latin typeface="Lucida Sans Unicode"/>
              <a:cs typeface="Lucida Sans Unicode"/>
            </a:rPr>
            <a:t>r</a:t>
          </a:r>
          <a:r>
            <a:rPr lang="en-US" sz="2100" kern="1200" spc="125" dirty="0">
              <a:solidFill>
                <a:schemeClr val="tx1"/>
              </a:solidFill>
              <a:latin typeface="Lucida Sans Unicode"/>
              <a:cs typeface="Lucida Sans Unicode"/>
            </a:rPr>
            <a:t>g</a:t>
          </a:r>
          <a:r>
            <a:rPr lang="en-US" sz="2100" kern="1200" spc="-155" dirty="0">
              <a:solidFill>
                <a:schemeClr val="tx1"/>
              </a:solidFill>
              <a:latin typeface="Lucida Sans Unicode"/>
              <a:cs typeface="Lucida Sans Unicode"/>
            </a:rPr>
            <a:t>.</a:t>
          </a:r>
          <a:r>
            <a:rPr lang="en-US" sz="2100" kern="1200" spc="-180" dirty="0">
              <a:solidFill>
                <a:schemeClr val="tx1"/>
              </a:solidFill>
              <a:latin typeface="Lucida Sans Unicode"/>
              <a:cs typeface="Lucida Sans Unicode"/>
            </a:rPr>
            <a:t> </a:t>
          </a:r>
          <a:r>
            <a:rPr lang="en-US" sz="2100" kern="1200" spc="260" dirty="0">
              <a:solidFill>
                <a:schemeClr val="tx1"/>
              </a:solidFill>
              <a:latin typeface="Lucida Sans Unicode"/>
              <a:cs typeface="Lucida Sans Unicode"/>
            </a:rPr>
            <a:t>G</a:t>
          </a:r>
          <a:r>
            <a:rPr lang="en-US" sz="2100" kern="1200" spc="60" dirty="0">
              <a:solidFill>
                <a:schemeClr val="tx1"/>
              </a:solidFill>
              <a:latin typeface="Lucida Sans Unicode"/>
              <a:cs typeface="Lucida Sans Unicode"/>
            </a:rPr>
            <a:t>r</a:t>
          </a:r>
          <a:r>
            <a:rPr lang="en-US" sz="2100" kern="1200" spc="95" dirty="0">
              <a:solidFill>
                <a:schemeClr val="tx1"/>
              </a:solidFill>
              <a:latin typeface="Lucida Sans Unicode"/>
              <a:cs typeface="Lucida Sans Unicode"/>
            </a:rPr>
            <a:t>o</a:t>
          </a:r>
          <a:r>
            <a:rPr lang="en-US" sz="2100" kern="1200" spc="75" dirty="0">
              <a:solidFill>
                <a:schemeClr val="tx1"/>
              </a:solidFill>
              <a:latin typeface="Lucida Sans Unicode"/>
              <a:cs typeface="Lucida Sans Unicode"/>
            </a:rPr>
            <a:t>u</a:t>
          </a:r>
          <a:r>
            <a:rPr lang="en-US" sz="2100" kern="1200" spc="160" dirty="0">
              <a:solidFill>
                <a:schemeClr val="tx1"/>
              </a:solidFill>
              <a:latin typeface="Lucida Sans Unicode"/>
              <a:cs typeface="Lucida Sans Unicode"/>
            </a:rPr>
            <a:t>p</a:t>
          </a:r>
          <a:r>
            <a:rPr lang="en-US" sz="2100" kern="1200" spc="-180" dirty="0">
              <a:solidFill>
                <a:schemeClr val="tx1"/>
              </a:solidFill>
              <a:latin typeface="Lucida Sans Unicode"/>
              <a:cs typeface="Lucida Sans Unicode"/>
            </a:rPr>
            <a:t> </a:t>
          </a:r>
          <a:r>
            <a:rPr lang="en-US" sz="2100" kern="1200" spc="310" dirty="0">
              <a:solidFill>
                <a:schemeClr val="tx1"/>
              </a:solidFill>
              <a:latin typeface="Lucida Sans Unicode"/>
              <a:cs typeface="Lucida Sans Unicode"/>
            </a:rPr>
            <a:t>c</a:t>
          </a:r>
          <a:r>
            <a:rPr lang="en-US" sz="2100" kern="1200" spc="95" dirty="0">
              <a:solidFill>
                <a:schemeClr val="tx1"/>
              </a:solidFill>
              <a:latin typeface="Lucida Sans Unicode"/>
              <a:cs typeface="Lucida Sans Unicode"/>
            </a:rPr>
            <a:t>o</a:t>
          </a:r>
          <a:r>
            <a:rPr lang="en-US" sz="2100" kern="1200" spc="155" dirty="0">
              <a:solidFill>
                <a:schemeClr val="tx1"/>
              </a:solidFill>
              <a:latin typeface="Lucida Sans Unicode"/>
              <a:cs typeface="Lucida Sans Unicode"/>
            </a:rPr>
            <a:t>d</a:t>
          </a:r>
          <a:r>
            <a:rPr lang="en-US" sz="2100" kern="1200" spc="145" dirty="0">
              <a:solidFill>
                <a:schemeClr val="tx1"/>
              </a:solidFill>
              <a:latin typeface="Lucida Sans Unicode"/>
              <a:cs typeface="Lucida Sans Unicode"/>
            </a:rPr>
            <a:t>e  </a:t>
          </a:r>
          <a:r>
            <a:rPr lang="en-US" sz="2100" kern="1200" spc="120" dirty="0">
              <a:solidFill>
                <a:schemeClr val="tx1"/>
              </a:solidFill>
              <a:latin typeface="Lucida Sans Unicode"/>
              <a:cs typeface="Lucida Sans Unicode"/>
            </a:rPr>
            <a:t>Year</a:t>
          </a:r>
          <a:endParaRPr lang="en-US" sz="2100" kern="1200" dirty="0">
            <a:solidFill>
              <a:schemeClr val="tx1"/>
            </a:solidFill>
          </a:endParaRPr>
        </a:p>
        <a:p>
          <a:pPr marL="228600" lvl="1" indent="-228600" algn="l" defTabSz="933450">
            <a:lnSpc>
              <a:spcPct val="90000"/>
            </a:lnSpc>
            <a:spcBef>
              <a:spcPct val="0"/>
            </a:spcBef>
            <a:spcAft>
              <a:spcPct val="15000"/>
            </a:spcAft>
            <a:buChar char="•"/>
          </a:pPr>
          <a:r>
            <a:rPr lang="en-US" sz="2100" kern="1200" spc="60" dirty="0">
              <a:solidFill>
                <a:schemeClr val="tx1"/>
              </a:solidFill>
              <a:latin typeface="Lucida Sans Unicode"/>
              <a:cs typeface="Lucida Sans Unicode"/>
            </a:rPr>
            <a:t>Union </a:t>
          </a:r>
          <a:r>
            <a:rPr lang="en-US" sz="2100" kern="1200" spc="190" dirty="0">
              <a:solidFill>
                <a:schemeClr val="tx1"/>
              </a:solidFill>
              <a:latin typeface="Lucida Sans Unicode"/>
              <a:cs typeface="Lucida Sans Unicode"/>
            </a:rPr>
            <a:t>code</a:t>
          </a:r>
          <a:endParaRPr lang="en-US" sz="2100" kern="1200" dirty="0">
            <a:solidFill>
              <a:schemeClr val="tx1"/>
            </a:solidFill>
            <a:latin typeface="Lucida Sans Unicode"/>
            <a:cs typeface="Lucida Sans Unicode"/>
          </a:endParaRPr>
        </a:p>
        <a:p>
          <a:pPr marL="228600" lvl="1" indent="-228600" algn="l" defTabSz="933450">
            <a:lnSpc>
              <a:spcPct val="90000"/>
            </a:lnSpc>
            <a:spcBef>
              <a:spcPct val="0"/>
            </a:spcBef>
            <a:spcAft>
              <a:spcPct val="15000"/>
            </a:spcAft>
            <a:buChar char="•"/>
          </a:pPr>
          <a:r>
            <a:rPr lang="en-US" sz="2100" kern="1200" spc="150" dirty="0">
              <a:solidFill>
                <a:schemeClr val="tx1"/>
              </a:solidFill>
              <a:latin typeface="Lucida Sans Unicode"/>
              <a:cs typeface="Lucida Sans Unicode"/>
            </a:rPr>
            <a:t>E</a:t>
          </a:r>
          <a:r>
            <a:rPr lang="en-US" sz="2100" kern="1200" spc="195" dirty="0">
              <a:solidFill>
                <a:schemeClr val="tx1"/>
              </a:solidFill>
              <a:latin typeface="Lucida Sans Unicode"/>
              <a:cs typeface="Lucida Sans Unicode"/>
            </a:rPr>
            <a:t>m</a:t>
          </a:r>
          <a:r>
            <a:rPr lang="en-US" sz="2100" kern="1200" spc="155" dirty="0">
              <a:solidFill>
                <a:schemeClr val="tx1"/>
              </a:solidFill>
              <a:latin typeface="Lucida Sans Unicode"/>
              <a:cs typeface="Lucida Sans Unicode"/>
            </a:rPr>
            <a:t>p</a:t>
          </a:r>
          <a:r>
            <a:rPr lang="en-US" sz="2100" kern="1200" spc="-55" dirty="0">
              <a:solidFill>
                <a:schemeClr val="tx1"/>
              </a:solidFill>
              <a:latin typeface="Lucida Sans Unicode"/>
              <a:cs typeface="Lucida Sans Unicode"/>
            </a:rPr>
            <a:t>l</a:t>
          </a:r>
          <a:r>
            <a:rPr lang="en-US" sz="2100" kern="1200" spc="95" dirty="0">
              <a:solidFill>
                <a:schemeClr val="tx1"/>
              </a:solidFill>
              <a:latin typeface="Lucida Sans Unicode"/>
              <a:cs typeface="Lucida Sans Unicode"/>
            </a:rPr>
            <a:t>o</a:t>
          </a:r>
          <a:r>
            <a:rPr lang="en-US" sz="2100" kern="1200" spc="110" dirty="0">
              <a:solidFill>
                <a:schemeClr val="tx1"/>
              </a:solidFill>
              <a:latin typeface="Lucida Sans Unicode"/>
              <a:cs typeface="Lucida Sans Unicode"/>
            </a:rPr>
            <a:t>y</a:t>
          </a:r>
          <a:r>
            <a:rPr lang="en-US" sz="2100" kern="1200" spc="200" dirty="0">
              <a:solidFill>
                <a:schemeClr val="tx1"/>
              </a:solidFill>
              <a:latin typeface="Lucida Sans Unicode"/>
              <a:cs typeface="Lucida Sans Unicode"/>
            </a:rPr>
            <a:t>e</a:t>
          </a:r>
          <a:r>
            <a:rPr lang="en-US" sz="2100" kern="1200" spc="204" dirty="0">
              <a:solidFill>
                <a:schemeClr val="tx1"/>
              </a:solidFill>
              <a:latin typeface="Lucida Sans Unicode"/>
              <a:cs typeface="Lucida Sans Unicode"/>
            </a:rPr>
            <a:t>e</a:t>
          </a:r>
          <a:r>
            <a:rPr lang="en-US" sz="2100" kern="1200" spc="-180" dirty="0">
              <a:solidFill>
                <a:schemeClr val="tx1"/>
              </a:solidFill>
              <a:latin typeface="Lucida Sans Unicode"/>
              <a:cs typeface="Lucida Sans Unicode"/>
            </a:rPr>
            <a:t> </a:t>
          </a:r>
          <a:r>
            <a:rPr lang="en-US" sz="2100" kern="1200" spc="5" dirty="0">
              <a:solidFill>
                <a:schemeClr val="tx1"/>
              </a:solidFill>
              <a:latin typeface="Lucida Sans Unicode"/>
              <a:cs typeface="Lucida Sans Unicode"/>
            </a:rPr>
            <a:t>I</a:t>
          </a:r>
          <a:r>
            <a:rPr lang="en-US" sz="2100" kern="1200" spc="155" dirty="0">
              <a:solidFill>
                <a:schemeClr val="tx1"/>
              </a:solidFill>
              <a:latin typeface="Lucida Sans Unicode"/>
              <a:cs typeface="Lucida Sans Unicode"/>
            </a:rPr>
            <a:t>d</a:t>
          </a:r>
          <a:r>
            <a:rPr lang="en-US" sz="2100" kern="1200" spc="200" dirty="0">
              <a:solidFill>
                <a:schemeClr val="tx1"/>
              </a:solidFill>
              <a:latin typeface="Lucida Sans Unicode"/>
              <a:cs typeface="Lucida Sans Unicode"/>
            </a:rPr>
            <a:t>e</a:t>
          </a:r>
          <a:r>
            <a:rPr lang="en-US" sz="2100" kern="1200" spc="85" dirty="0">
              <a:solidFill>
                <a:schemeClr val="tx1"/>
              </a:solidFill>
              <a:latin typeface="Lucida Sans Unicode"/>
              <a:cs typeface="Lucida Sans Unicode"/>
            </a:rPr>
            <a:t>n</a:t>
          </a:r>
          <a:r>
            <a:rPr lang="en-US" sz="2100" kern="1200" spc="175" dirty="0">
              <a:solidFill>
                <a:schemeClr val="tx1"/>
              </a:solidFill>
              <a:latin typeface="Lucida Sans Unicode"/>
              <a:cs typeface="Lucida Sans Unicode"/>
            </a:rPr>
            <a:t>t</a:t>
          </a:r>
          <a:r>
            <a:rPr lang="en-US" sz="2100" kern="1200" spc="-55" dirty="0">
              <a:solidFill>
                <a:schemeClr val="tx1"/>
              </a:solidFill>
              <a:latin typeface="Lucida Sans Unicode"/>
              <a:cs typeface="Lucida Sans Unicode"/>
            </a:rPr>
            <a:t>i</a:t>
          </a:r>
          <a:r>
            <a:rPr lang="en-US" sz="2100" kern="1200" spc="135" dirty="0">
              <a:solidFill>
                <a:schemeClr val="tx1"/>
              </a:solidFill>
              <a:latin typeface="Lucida Sans Unicode"/>
              <a:cs typeface="Lucida Sans Unicode"/>
            </a:rPr>
            <a:t>f</a:t>
          </a:r>
          <a:r>
            <a:rPr lang="en-US" sz="2100" kern="1200" spc="-55" dirty="0">
              <a:solidFill>
                <a:schemeClr val="tx1"/>
              </a:solidFill>
              <a:latin typeface="Lucida Sans Unicode"/>
              <a:cs typeface="Lucida Sans Unicode"/>
            </a:rPr>
            <a:t>i</a:t>
          </a:r>
          <a:r>
            <a:rPr lang="en-US" sz="2100" kern="1200" spc="200" dirty="0">
              <a:solidFill>
                <a:schemeClr val="tx1"/>
              </a:solidFill>
              <a:latin typeface="Lucida Sans Unicode"/>
              <a:cs typeface="Lucida Sans Unicode"/>
            </a:rPr>
            <a:t>e</a:t>
          </a:r>
          <a:r>
            <a:rPr lang="en-US" sz="2100" kern="1200" spc="55" dirty="0">
              <a:solidFill>
                <a:schemeClr val="tx1"/>
              </a:solidFill>
              <a:latin typeface="Lucida Sans Unicode"/>
              <a:cs typeface="Lucida Sans Unicode"/>
            </a:rPr>
            <a:t>r  </a:t>
          </a:r>
          <a:r>
            <a:rPr lang="en-US" sz="2100" kern="1200" spc="105" dirty="0">
              <a:solidFill>
                <a:schemeClr val="tx1"/>
              </a:solidFill>
              <a:latin typeface="Lucida Sans Unicode"/>
              <a:cs typeface="Lucida Sans Unicode"/>
            </a:rPr>
            <a:t>Salaries</a:t>
          </a:r>
          <a:endParaRPr lang="en-US" sz="2100" kern="1200" dirty="0">
            <a:solidFill>
              <a:schemeClr val="tx1"/>
            </a:solidFill>
            <a:latin typeface="Lucida Sans Unicode"/>
            <a:cs typeface="Lucida Sans Unicode"/>
          </a:endParaRPr>
        </a:p>
        <a:p>
          <a:pPr marL="228600" lvl="1" indent="-228600" algn="l" defTabSz="933450">
            <a:lnSpc>
              <a:spcPct val="90000"/>
            </a:lnSpc>
            <a:spcBef>
              <a:spcPct val="0"/>
            </a:spcBef>
            <a:spcAft>
              <a:spcPct val="15000"/>
            </a:spcAft>
            <a:buChar char="•"/>
          </a:pPr>
          <a:r>
            <a:rPr lang="en-US" sz="2100" kern="1200" spc="135" dirty="0">
              <a:solidFill>
                <a:schemeClr val="tx1"/>
              </a:solidFill>
              <a:latin typeface="Lucida Sans Unicode"/>
              <a:cs typeface="Lucida Sans Unicode"/>
            </a:rPr>
            <a:t>Over </a:t>
          </a:r>
          <a:r>
            <a:rPr lang="en-US" sz="2100" kern="1200" spc="130" dirty="0">
              <a:solidFill>
                <a:schemeClr val="tx1"/>
              </a:solidFill>
              <a:latin typeface="Lucida Sans Unicode"/>
              <a:cs typeface="Lucida Sans Unicode"/>
            </a:rPr>
            <a:t>time</a:t>
          </a:r>
          <a:endParaRPr lang="en-US" sz="2100" kern="1200" dirty="0">
            <a:solidFill>
              <a:schemeClr val="tx1"/>
            </a:solidFill>
            <a:latin typeface="Lucida Sans Unicode"/>
            <a:cs typeface="Lucida Sans Unicode"/>
          </a:endParaRPr>
        </a:p>
        <a:p>
          <a:pPr marL="228600" lvl="1" indent="-228600" algn="l" defTabSz="933450">
            <a:lnSpc>
              <a:spcPct val="90000"/>
            </a:lnSpc>
            <a:spcBef>
              <a:spcPct val="0"/>
            </a:spcBef>
            <a:spcAft>
              <a:spcPct val="15000"/>
            </a:spcAft>
            <a:buChar char="•"/>
          </a:pPr>
          <a:r>
            <a:rPr lang="en-US" sz="2100" kern="1200" spc="155" dirty="0">
              <a:solidFill>
                <a:schemeClr val="tx1"/>
              </a:solidFill>
              <a:latin typeface="Lucida Sans Unicode"/>
              <a:cs typeface="Lucida Sans Unicode"/>
            </a:rPr>
            <a:t>O</a:t>
          </a:r>
          <a:r>
            <a:rPr lang="en-US" sz="2100" kern="1200" spc="175" dirty="0">
              <a:solidFill>
                <a:schemeClr val="tx1"/>
              </a:solidFill>
              <a:latin typeface="Lucida Sans Unicode"/>
              <a:cs typeface="Lucida Sans Unicode"/>
            </a:rPr>
            <a:t>t</a:t>
          </a:r>
          <a:r>
            <a:rPr lang="en-US" sz="2100" kern="1200" spc="85" dirty="0">
              <a:solidFill>
                <a:schemeClr val="tx1"/>
              </a:solidFill>
              <a:latin typeface="Lucida Sans Unicode"/>
              <a:cs typeface="Lucida Sans Unicode"/>
            </a:rPr>
            <a:t>h</a:t>
          </a:r>
          <a:r>
            <a:rPr lang="en-US" sz="2100" kern="1200" spc="200" dirty="0">
              <a:solidFill>
                <a:schemeClr val="tx1"/>
              </a:solidFill>
              <a:latin typeface="Lucida Sans Unicode"/>
              <a:cs typeface="Lucida Sans Unicode"/>
            </a:rPr>
            <a:t>e</a:t>
          </a:r>
          <a:r>
            <a:rPr lang="en-US" sz="2100" kern="1200" spc="65" dirty="0">
              <a:solidFill>
                <a:schemeClr val="tx1"/>
              </a:solidFill>
              <a:latin typeface="Lucida Sans Unicode"/>
              <a:cs typeface="Lucida Sans Unicode"/>
            </a:rPr>
            <a:t>r</a:t>
          </a:r>
          <a:r>
            <a:rPr lang="en-US" sz="2100" kern="1200" spc="-180" dirty="0">
              <a:solidFill>
                <a:schemeClr val="tx1"/>
              </a:solidFill>
              <a:latin typeface="Lucida Sans Unicode"/>
              <a:cs typeface="Lucida Sans Unicode"/>
            </a:rPr>
            <a:t> </a:t>
          </a:r>
          <a:r>
            <a:rPr lang="en-US" sz="2100" kern="1200" spc="85" dirty="0">
              <a:solidFill>
                <a:schemeClr val="tx1"/>
              </a:solidFill>
              <a:latin typeface="Lucida Sans Unicode"/>
              <a:cs typeface="Lucida Sans Unicode"/>
            </a:rPr>
            <a:t>s</a:t>
          </a:r>
          <a:r>
            <a:rPr lang="en-US" sz="2100" kern="1200" spc="170" dirty="0">
              <a:solidFill>
                <a:schemeClr val="tx1"/>
              </a:solidFill>
              <a:latin typeface="Lucida Sans Unicode"/>
              <a:cs typeface="Lucida Sans Unicode"/>
            </a:rPr>
            <a:t>a</a:t>
          </a:r>
          <a:r>
            <a:rPr lang="en-US" sz="2100" kern="1200" spc="-55" dirty="0">
              <a:solidFill>
                <a:schemeClr val="tx1"/>
              </a:solidFill>
              <a:latin typeface="Lucida Sans Unicode"/>
              <a:cs typeface="Lucida Sans Unicode"/>
            </a:rPr>
            <a:t>l</a:t>
          </a:r>
          <a:r>
            <a:rPr lang="en-US" sz="2100" kern="1200" spc="170" dirty="0">
              <a:solidFill>
                <a:schemeClr val="tx1"/>
              </a:solidFill>
              <a:latin typeface="Lucida Sans Unicode"/>
              <a:cs typeface="Lucida Sans Unicode"/>
            </a:rPr>
            <a:t>a</a:t>
          </a:r>
          <a:r>
            <a:rPr lang="en-US" sz="2100" kern="1200" spc="60" dirty="0">
              <a:solidFill>
                <a:schemeClr val="tx1"/>
              </a:solidFill>
              <a:latin typeface="Lucida Sans Unicode"/>
              <a:cs typeface="Lucida Sans Unicode"/>
            </a:rPr>
            <a:t>r</a:t>
          </a:r>
          <a:r>
            <a:rPr lang="en-US" sz="2100" kern="1200" spc="-55" dirty="0">
              <a:solidFill>
                <a:schemeClr val="tx1"/>
              </a:solidFill>
              <a:latin typeface="Lucida Sans Unicode"/>
              <a:cs typeface="Lucida Sans Unicode"/>
            </a:rPr>
            <a:t>i</a:t>
          </a:r>
          <a:r>
            <a:rPr lang="en-US" sz="2100" kern="1200" spc="200" dirty="0">
              <a:solidFill>
                <a:schemeClr val="tx1"/>
              </a:solidFill>
              <a:latin typeface="Lucida Sans Unicode"/>
              <a:cs typeface="Lucida Sans Unicode"/>
            </a:rPr>
            <a:t>e</a:t>
          </a:r>
          <a:r>
            <a:rPr lang="en-US" sz="2100" kern="1200" spc="70" dirty="0">
              <a:solidFill>
                <a:schemeClr val="tx1"/>
              </a:solidFill>
              <a:latin typeface="Lucida Sans Unicode"/>
              <a:cs typeface="Lucida Sans Unicode"/>
            </a:rPr>
            <a:t>s</a:t>
          </a:r>
          <a:endParaRPr lang="en-US" sz="2100" kern="1200" dirty="0">
            <a:solidFill>
              <a:schemeClr val="tx1"/>
            </a:solidFill>
            <a:latin typeface="Lucida Sans Unicode"/>
            <a:cs typeface="Lucida Sans Unicode"/>
          </a:endParaRPr>
        </a:p>
        <a:p>
          <a:pPr marL="228600" lvl="1" indent="-228600" algn="l" defTabSz="933450">
            <a:lnSpc>
              <a:spcPct val="90000"/>
            </a:lnSpc>
            <a:spcBef>
              <a:spcPct val="0"/>
            </a:spcBef>
            <a:spcAft>
              <a:spcPct val="15000"/>
            </a:spcAft>
            <a:buChar char="•"/>
          </a:pPr>
          <a:r>
            <a:rPr lang="en-US" sz="2100" kern="1200" spc="75" dirty="0">
              <a:solidFill>
                <a:schemeClr val="tx1"/>
              </a:solidFill>
              <a:latin typeface="Lucida Sans Unicode"/>
              <a:cs typeface="Lucida Sans Unicode"/>
            </a:rPr>
            <a:t>Total </a:t>
          </a:r>
          <a:r>
            <a:rPr lang="en-US" sz="2100" kern="1200" spc="90" dirty="0">
              <a:solidFill>
                <a:schemeClr val="tx1"/>
              </a:solidFill>
              <a:latin typeface="Lucida Sans Unicode"/>
              <a:cs typeface="Lucida Sans Unicode"/>
            </a:rPr>
            <a:t>salary</a:t>
          </a:r>
          <a:endParaRPr lang="en-US" sz="2100" kern="1200" dirty="0">
            <a:solidFill>
              <a:schemeClr val="tx1"/>
            </a:solidFill>
            <a:latin typeface="Lucida Sans Unicode"/>
            <a:cs typeface="Lucida Sans Unicode"/>
          </a:endParaRPr>
        </a:p>
        <a:p>
          <a:pPr marL="228600" lvl="1" indent="-228600" algn="l" defTabSz="933450">
            <a:lnSpc>
              <a:spcPct val="90000"/>
            </a:lnSpc>
            <a:spcBef>
              <a:spcPct val="0"/>
            </a:spcBef>
            <a:spcAft>
              <a:spcPct val="15000"/>
            </a:spcAft>
            <a:buChar char="•"/>
          </a:pPr>
          <a:r>
            <a:rPr lang="en-US" sz="2100" kern="1200" spc="135" dirty="0">
              <a:solidFill>
                <a:schemeClr val="tx1"/>
              </a:solidFill>
              <a:latin typeface="Lucida Sans Unicode"/>
              <a:cs typeface="Lucida Sans Unicode"/>
            </a:rPr>
            <a:t>Retirement</a:t>
          </a:r>
          <a:endParaRPr lang="en-US" sz="2100" kern="1200" dirty="0">
            <a:solidFill>
              <a:schemeClr val="tx1"/>
            </a:solidFill>
            <a:latin typeface="Lucida Sans Unicode"/>
            <a:cs typeface="Lucida Sans Unicode"/>
          </a:endParaRPr>
        </a:p>
        <a:p>
          <a:pPr marL="228600" lvl="1" indent="-228600" algn="l" defTabSz="933450">
            <a:lnSpc>
              <a:spcPct val="90000"/>
            </a:lnSpc>
            <a:spcBef>
              <a:spcPct val="0"/>
            </a:spcBef>
            <a:spcAft>
              <a:spcPct val="15000"/>
            </a:spcAft>
            <a:buChar char="•"/>
          </a:pPr>
          <a:r>
            <a:rPr lang="en-US" sz="2100" kern="1200" spc="100" dirty="0">
              <a:solidFill>
                <a:schemeClr val="tx1"/>
              </a:solidFill>
              <a:latin typeface="Lucida Sans Unicode"/>
              <a:cs typeface="Lucida Sans Unicode"/>
            </a:rPr>
            <a:t>Health</a:t>
          </a:r>
          <a:r>
            <a:rPr lang="en-US" sz="2100" kern="1200" spc="-204" dirty="0">
              <a:solidFill>
                <a:schemeClr val="tx1"/>
              </a:solidFill>
              <a:latin typeface="Lucida Sans Unicode"/>
              <a:cs typeface="Lucida Sans Unicode"/>
            </a:rPr>
            <a:t> </a:t>
          </a:r>
          <a:r>
            <a:rPr lang="en-US" sz="2100" kern="1200" spc="140" dirty="0">
              <a:solidFill>
                <a:schemeClr val="tx1"/>
              </a:solidFill>
              <a:latin typeface="Lucida Sans Unicode"/>
              <a:cs typeface="Lucida Sans Unicode"/>
            </a:rPr>
            <a:t>and</a:t>
          </a:r>
          <a:r>
            <a:rPr lang="en-US" sz="2100" kern="1200" spc="-200" dirty="0">
              <a:solidFill>
                <a:schemeClr val="tx1"/>
              </a:solidFill>
              <a:latin typeface="Lucida Sans Unicode"/>
              <a:cs typeface="Lucida Sans Unicode"/>
            </a:rPr>
            <a:t> </a:t>
          </a:r>
          <a:r>
            <a:rPr lang="en-US" sz="2100" kern="1200" spc="120" dirty="0">
              <a:solidFill>
                <a:schemeClr val="tx1"/>
              </a:solidFill>
              <a:latin typeface="Lucida Sans Unicode"/>
              <a:cs typeface="Lucida Sans Unicode"/>
            </a:rPr>
            <a:t>dental </a:t>
          </a:r>
          <a:r>
            <a:rPr lang="en-US" sz="2100" kern="1200" spc="-810" dirty="0">
              <a:solidFill>
                <a:schemeClr val="tx1"/>
              </a:solidFill>
              <a:latin typeface="Lucida Sans Unicode"/>
              <a:cs typeface="Lucida Sans Unicode"/>
            </a:rPr>
            <a:t> </a:t>
          </a:r>
          <a:r>
            <a:rPr lang="en-US" sz="2100" kern="1200" spc="135" dirty="0">
              <a:solidFill>
                <a:schemeClr val="tx1"/>
              </a:solidFill>
              <a:latin typeface="Lucida Sans Unicode"/>
              <a:cs typeface="Lucida Sans Unicode"/>
            </a:rPr>
            <a:t>Other </a:t>
          </a:r>
          <a:r>
            <a:rPr lang="en-US" sz="2100" kern="1200" spc="90" dirty="0" err="1">
              <a:solidFill>
                <a:schemeClr val="tx1"/>
              </a:solidFill>
              <a:latin typeface="Lucida Sans Unicode"/>
              <a:cs typeface="Lucida Sans Unicode"/>
            </a:rPr>
            <a:t>benifits</a:t>
          </a:r>
          <a:endParaRPr lang="en-US" sz="2100" kern="1200" dirty="0">
            <a:solidFill>
              <a:schemeClr val="tx1"/>
            </a:solidFill>
            <a:latin typeface="Lucida Sans Unicode"/>
            <a:cs typeface="Lucida Sans Unicode"/>
          </a:endParaRPr>
        </a:p>
        <a:p>
          <a:pPr marL="228600" lvl="1" indent="-228600" algn="l" defTabSz="933450">
            <a:lnSpc>
              <a:spcPct val="90000"/>
            </a:lnSpc>
            <a:spcBef>
              <a:spcPct val="0"/>
            </a:spcBef>
            <a:spcAft>
              <a:spcPct val="15000"/>
            </a:spcAft>
            <a:buChar char="•"/>
          </a:pPr>
          <a:r>
            <a:rPr lang="en-US" sz="2100" kern="1200" spc="75" dirty="0">
              <a:solidFill>
                <a:schemeClr val="tx1"/>
              </a:solidFill>
              <a:latin typeface="Lucida Sans Unicode"/>
              <a:cs typeface="Lucida Sans Unicode"/>
            </a:rPr>
            <a:t>Total</a:t>
          </a:r>
          <a:r>
            <a:rPr lang="en-US" sz="2100" kern="1200" spc="-190" dirty="0">
              <a:solidFill>
                <a:schemeClr val="tx1"/>
              </a:solidFill>
              <a:latin typeface="Lucida Sans Unicode"/>
              <a:cs typeface="Lucida Sans Unicode"/>
            </a:rPr>
            <a:t> </a:t>
          </a:r>
          <a:r>
            <a:rPr lang="en-US" sz="2100" kern="1200" spc="100" dirty="0">
              <a:solidFill>
                <a:schemeClr val="tx1"/>
              </a:solidFill>
              <a:latin typeface="Lucida Sans Unicode"/>
              <a:cs typeface="Lucida Sans Unicode"/>
            </a:rPr>
            <a:t>Benefits</a:t>
          </a:r>
          <a:endParaRPr lang="en-US" sz="2100" kern="1200" dirty="0">
            <a:solidFill>
              <a:schemeClr val="tx1"/>
            </a:solidFill>
            <a:latin typeface="Lucida Sans Unicode"/>
            <a:cs typeface="Lucida Sans Unicode"/>
          </a:endParaRPr>
        </a:p>
        <a:p>
          <a:pPr marL="228600" lvl="1" indent="-228600" algn="l" defTabSz="933450">
            <a:lnSpc>
              <a:spcPct val="90000"/>
            </a:lnSpc>
            <a:spcBef>
              <a:spcPct val="0"/>
            </a:spcBef>
            <a:spcAft>
              <a:spcPct val="15000"/>
            </a:spcAft>
            <a:buChar char="•"/>
          </a:pPr>
          <a:r>
            <a:rPr lang="en-US" sz="2100" kern="1200" spc="-15" dirty="0">
              <a:solidFill>
                <a:schemeClr val="tx1"/>
              </a:solidFill>
              <a:latin typeface="Lucida Sans Unicode"/>
              <a:cs typeface="Lucida Sans Unicode"/>
            </a:rPr>
            <a:t>T</a:t>
          </a:r>
          <a:r>
            <a:rPr lang="en-US" sz="2100" kern="1200" spc="95" dirty="0">
              <a:solidFill>
                <a:schemeClr val="tx1"/>
              </a:solidFill>
              <a:latin typeface="Lucida Sans Unicode"/>
              <a:cs typeface="Lucida Sans Unicode"/>
            </a:rPr>
            <a:t>o</a:t>
          </a:r>
          <a:r>
            <a:rPr lang="en-US" sz="2100" kern="1200" spc="175" dirty="0">
              <a:solidFill>
                <a:schemeClr val="tx1"/>
              </a:solidFill>
              <a:latin typeface="Lucida Sans Unicode"/>
              <a:cs typeface="Lucida Sans Unicode"/>
            </a:rPr>
            <a:t>t</a:t>
          </a:r>
          <a:r>
            <a:rPr lang="en-US" sz="2100" kern="1200" spc="170" dirty="0">
              <a:solidFill>
                <a:schemeClr val="tx1"/>
              </a:solidFill>
              <a:latin typeface="Lucida Sans Unicode"/>
              <a:cs typeface="Lucida Sans Unicode"/>
            </a:rPr>
            <a:t>a</a:t>
          </a:r>
          <a:r>
            <a:rPr lang="en-US" sz="2100" kern="1200" spc="-50" dirty="0">
              <a:solidFill>
                <a:schemeClr val="tx1"/>
              </a:solidFill>
              <a:latin typeface="Lucida Sans Unicode"/>
              <a:cs typeface="Lucida Sans Unicode"/>
            </a:rPr>
            <a:t>l</a:t>
          </a:r>
          <a:r>
            <a:rPr lang="en-US" sz="2100" kern="1200" spc="-180" dirty="0">
              <a:solidFill>
                <a:schemeClr val="tx1"/>
              </a:solidFill>
              <a:latin typeface="Lucida Sans Unicode"/>
              <a:cs typeface="Lucida Sans Unicode"/>
            </a:rPr>
            <a:t> </a:t>
          </a:r>
          <a:r>
            <a:rPr lang="en-US" sz="2100" kern="1200" spc="310" dirty="0">
              <a:solidFill>
                <a:schemeClr val="tx1"/>
              </a:solidFill>
              <a:latin typeface="Lucida Sans Unicode"/>
              <a:cs typeface="Lucida Sans Unicode"/>
            </a:rPr>
            <a:t>c</a:t>
          </a:r>
          <a:r>
            <a:rPr lang="en-US" sz="2100" kern="1200" spc="95" dirty="0">
              <a:solidFill>
                <a:schemeClr val="tx1"/>
              </a:solidFill>
              <a:latin typeface="Lucida Sans Unicode"/>
              <a:cs typeface="Lucida Sans Unicode"/>
            </a:rPr>
            <a:t>o</a:t>
          </a:r>
          <a:r>
            <a:rPr lang="en-US" sz="2100" kern="1200" spc="195" dirty="0">
              <a:solidFill>
                <a:schemeClr val="tx1"/>
              </a:solidFill>
              <a:latin typeface="Lucida Sans Unicode"/>
              <a:cs typeface="Lucida Sans Unicode"/>
            </a:rPr>
            <a:t>m</a:t>
          </a:r>
          <a:r>
            <a:rPr lang="en-US" sz="2100" kern="1200" spc="155" dirty="0">
              <a:solidFill>
                <a:schemeClr val="tx1"/>
              </a:solidFill>
              <a:latin typeface="Lucida Sans Unicode"/>
              <a:cs typeface="Lucida Sans Unicode"/>
            </a:rPr>
            <a:t>p</a:t>
          </a:r>
          <a:r>
            <a:rPr lang="en-US" sz="2100" kern="1200" spc="200" dirty="0">
              <a:solidFill>
                <a:schemeClr val="tx1"/>
              </a:solidFill>
              <a:latin typeface="Lucida Sans Unicode"/>
              <a:cs typeface="Lucida Sans Unicode"/>
            </a:rPr>
            <a:t>e</a:t>
          </a:r>
          <a:r>
            <a:rPr lang="en-US" sz="2100" kern="1200" spc="85" dirty="0">
              <a:solidFill>
                <a:schemeClr val="tx1"/>
              </a:solidFill>
              <a:latin typeface="Lucida Sans Unicode"/>
              <a:cs typeface="Lucida Sans Unicode"/>
            </a:rPr>
            <a:t>ns</a:t>
          </a:r>
          <a:r>
            <a:rPr lang="en-US" sz="2100" kern="1200" spc="170" dirty="0">
              <a:solidFill>
                <a:schemeClr val="tx1"/>
              </a:solidFill>
              <a:latin typeface="Lucida Sans Unicode"/>
              <a:cs typeface="Lucida Sans Unicode"/>
            </a:rPr>
            <a:t>a</a:t>
          </a:r>
          <a:r>
            <a:rPr lang="en-US" sz="2100" kern="1200" spc="175" dirty="0">
              <a:solidFill>
                <a:schemeClr val="tx1"/>
              </a:solidFill>
              <a:latin typeface="Lucida Sans Unicode"/>
              <a:cs typeface="Lucida Sans Unicode"/>
            </a:rPr>
            <a:t>t</a:t>
          </a:r>
          <a:r>
            <a:rPr lang="en-US" sz="2100" kern="1200" spc="-55" dirty="0">
              <a:solidFill>
                <a:schemeClr val="tx1"/>
              </a:solidFill>
              <a:latin typeface="Lucida Sans Unicode"/>
              <a:cs typeface="Lucida Sans Unicode"/>
            </a:rPr>
            <a:t>i</a:t>
          </a:r>
          <a:r>
            <a:rPr lang="en-US" sz="2100" kern="1200" spc="95" dirty="0">
              <a:solidFill>
                <a:schemeClr val="tx1"/>
              </a:solidFill>
              <a:latin typeface="Lucida Sans Unicode"/>
              <a:cs typeface="Lucida Sans Unicode"/>
            </a:rPr>
            <a:t>o</a:t>
          </a:r>
          <a:r>
            <a:rPr lang="en-US" sz="2100" kern="1200" spc="90" dirty="0">
              <a:solidFill>
                <a:schemeClr val="tx1"/>
              </a:solidFill>
              <a:latin typeface="Lucida Sans Unicode"/>
              <a:cs typeface="Lucida Sans Unicode"/>
            </a:rPr>
            <a:t>n</a:t>
          </a:r>
          <a:endParaRPr lang="en-US" sz="2100" kern="1200" dirty="0">
            <a:solidFill>
              <a:schemeClr val="tx1"/>
            </a:solidFill>
            <a:latin typeface="Lucida Sans Unicode"/>
            <a:cs typeface="Lucida Sans Unicode"/>
          </a:endParaRPr>
        </a:p>
      </dsp:txBody>
      <dsp:txXfrm>
        <a:off x="0" y="261575"/>
        <a:ext cx="8128000" cy="4895100"/>
      </dsp:txXfrm>
    </dsp:sp>
    <dsp:sp modelId="{6020B331-C2BE-4F82-B8CA-93EC13BAAA66}">
      <dsp:nvSpPr>
        <dsp:cNvPr id="0" name=""/>
        <dsp:cNvSpPr/>
      </dsp:nvSpPr>
      <dsp:spPr>
        <a:xfrm>
          <a:off x="406400" y="106803"/>
          <a:ext cx="5689600" cy="6199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933450">
            <a:lnSpc>
              <a:spcPct val="90000"/>
            </a:lnSpc>
            <a:spcBef>
              <a:spcPct val="0"/>
            </a:spcBef>
            <a:spcAft>
              <a:spcPct val="35000"/>
            </a:spcAft>
            <a:buNone/>
          </a:pPr>
          <a:r>
            <a:rPr lang="en-US" sz="2100" b="1" kern="1200" dirty="0"/>
            <a:t>NUMERIC</a:t>
          </a:r>
        </a:p>
      </dsp:txBody>
      <dsp:txXfrm>
        <a:off x="436662" y="137065"/>
        <a:ext cx="5629076" cy="5593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E44D49-0008-42BB-92F2-31BC8C73AA6F}">
      <dsp:nvSpPr>
        <dsp:cNvPr id="0" name=""/>
        <dsp:cNvSpPr/>
      </dsp:nvSpPr>
      <dsp:spPr>
        <a:xfrm>
          <a:off x="0" y="245806"/>
          <a:ext cx="8128000" cy="49266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0823" tIns="479044" rIns="630823"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spc="430" dirty="0">
              <a:solidFill>
                <a:schemeClr val="tx1"/>
              </a:solidFill>
              <a:latin typeface="Lucida Sans Unicode"/>
              <a:cs typeface="Lucida Sans Unicode"/>
            </a:rPr>
            <a:t>J</a:t>
          </a:r>
          <a:r>
            <a:rPr lang="en-US" sz="2300" kern="1200" spc="95" dirty="0">
              <a:solidFill>
                <a:schemeClr val="tx1"/>
              </a:solidFill>
              <a:latin typeface="Lucida Sans Unicode"/>
              <a:cs typeface="Lucida Sans Unicode"/>
            </a:rPr>
            <a:t>o</a:t>
          </a:r>
          <a:r>
            <a:rPr lang="en-US" sz="2300" kern="1200" spc="160" dirty="0">
              <a:solidFill>
                <a:schemeClr val="tx1"/>
              </a:solidFill>
              <a:latin typeface="Lucida Sans Unicode"/>
              <a:cs typeface="Lucida Sans Unicode"/>
            </a:rPr>
            <a:t>b</a:t>
          </a:r>
          <a:r>
            <a:rPr lang="en-US" sz="2300" kern="1200" spc="-180" dirty="0">
              <a:solidFill>
                <a:schemeClr val="tx1"/>
              </a:solidFill>
              <a:latin typeface="Lucida Sans Unicode"/>
              <a:cs typeface="Lucida Sans Unicode"/>
            </a:rPr>
            <a:t> </a:t>
          </a:r>
          <a:r>
            <a:rPr lang="en-US" sz="2300" kern="1200" spc="135" dirty="0">
              <a:solidFill>
                <a:schemeClr val="tx1"/>
              </a:solidFill>
              <a:latin typeface="Lucida Sans Unicode"/>
              <a:cs typeface="Lucida Sans Unicode"/>
            </a:rPr>
            <a:t>f</a:t>
          </a:r>
          <a:r>
            <a:rPr lang="en-US" sz="2300" kern="1200" spc="170" dirty="0">
              <a:solidFill>
                <a:schemeClr val="tx1"/>
              </a:solidFill>
              <a:latin typeface="Lucida Sans Unicode"/>
              <a:cs typeface="Lucida Sans Unicode"/>
            </a:rPr>
            <a:t>a</a:t>
          </a:r>
          <a:r>
            <a:rPr lang="en-US" sz="2300" kern="1200" spc="195" dirty="0">
              <a:solidFill>
                <a:schemeClr val="tx1"/>
              </a:solidFill>
              <a:latin typeface="Lucida Sans Unicode"/>
              <a:cs typeface="Lucida Sans Unicode"/>
            </a:rPr>
            <a:t>m</a:t>
          </a:r>
          <a:r>
            <a:rPr lang="en-US" sz="2300" kern="1200" spc="-55" dirty="0">
              <a:solidFill>
                <a:schemeClr val="tx1"/>
              </a:solidFill>
              <a:latin typeface="Lucida Sans Unicode"/>
              <a:cs typeface="Lucida Sans Unicode"/>
            </a:rPr>
            <a:t>il</a:t>
          </a:r>
          <a:r>
            <a:rPr lang="en-US" sz="2300" kern="1200" spc="114" dirty="0">
              <a:solidFill>
                <a:schemeClr val="tx1"/>
              </a:solidFill>
              <a:latin typeface="Lucida Sans Unicode"/>
              <a:cs typeface="Lucida Sans Unicode"/>
            </a:rPr>
            <a:t>y</a:t>
          </a:r>
          <a:r>
            <a:rPr lang="en-US" sz="2300" kern="1200" spc="-180" dirty="0">
              <a:solidFill>
                <a:schemeClr val="tx1"/>
              </a:solidFill>
              <a:latin typeface="Lucida Sans Unicode"/>
              <a:cs typeface="Lucida Sans Unicode"/>
            </a:rPr>
            <a:t> </a:t>
          </a:r>
          <a:r>
            <a:rPr lang="en-US" sz="2300" kern="1200" spc="310" dirty="0">
              <a:solidFill>
                <a:schemeClr val="tx1"/>
              </a:solidFill>
              <a:latin typeface="Lucida Sans Unicode"/>
              <a:cs typeface="Lucida Sans Unicode"/>
            </a:rPr>
            <a:t>c</a:t>
          </a:r>
          <a:r>
            <a:rPr lang="en-US" sz="2300" kern="1200" spc="95" dirty="0">
              <a:solidFill>
                <a:schemeClr val="tx1"/>
              </a:solidFill>
              <a:latin typeface="Lucida Sans Unicode"/>
              <a:cs typeface="Lucida Sans Unicode"/>
            </a:rPr>
            <a:t>o</a:t>
          </a:r>
          <a:r>
            <a:rPr lang="en-US" sz="2300" kern="1200" spc="155" dirty="0">
              <a:solidFill>
                <a:schemeClr val="tx1"/>
              </a:solidFill>
              <a:latin typeface="Lucida Sans Unicode"/>
              <a:cs typeface="Lucida Sans Unicode"/>
            </a:rPr>
            <a:t>d</a:t>
          </a:r>
          <a:r>
            <a:rPr lang="en-US" sz="2300" kern="1200" spc="145" dirty="0">
              <a:solidFill>
                <a:schemeClr val="tx1"/>
              </a:solidFill>
              <a:latin typeface="Lucida Sans Unicode"/>
              <a:cs typeface="Lucida Sans Unicode"/>
            </a:rPr>
            <a:t>e</a:t>
          </a:r>
          <a:endParaRPr lang="en-US" sz="2300" kern="1200" dirty="0">
            <a:solidFill>
              <a:schemeClr val="tx1"/>
            </a:solidFill>
          </a:endParaRPr>
        </a:p>
        <a:p>
          <a:pPr marL="228600" lvl="1" indent="-228600" algn="l" defTabSz="1022350">
            <a:lnSpc>
              <a:spcPct val="90000"/>
            </a:lnSpc>
            <a:spcBef>
              <a:spcPct val="0"/>
            </a:spcBef>
            <a:spcAft>
              <a:spcPct val="15000"/>
            </a:spcAft>
            <a:buChar char="•"/>
          </a:pPr>
          <a:r>
            <a:rPr lang="en-US" sz="2300" kern="1200" spc="229" dirty="0">
              <a:solidFill>
                <a:schemeClr val="tx1"/>
              </a:solidFill>
              <a:latin typeface="Lucida Sans Unicode"/>
              <a:cs typeface="Lucida Sans Unicode"/>
            </a:rPr>
            <a:t>Job </a:t>
          </a:r>
          <a:r>
            <a:rPr lang="en-US" sz="2300" kern="1200" spc="190" dirty="0">
              <a:solidFill>
                <a:schemeClr val="tx1"/>
              </a:solidFill>
              <a:latin typeface="Lucida Sans Unicode"/>
              <a:cs typeface="Lucida Sans Unicode"/>
            </a:rPr>
            <a:t>Code</a:t>
          </a:r>
          <a:endParaRPr lang="en-US" sz="2300" kern="1200" dirty="0">
            <a:solidFill>
              <a:schemeClr val="tx1"/>
            </a:solidFill>
          </a:endParaRPr>
        </a:p>
        <a:p>
          <a:pPr marL="228600" lvl="1" indent="-228600" algn="l" defTabSz="1022350">
            <a:lnSpc>
              <a:spcPct val="90000"/>
            </a:lnSpc>
            <a:spcBef>
              <a:spcPct val="0"/>
            </a:spcBef>
            <a:spcAft>
              <a:spcPct val="15000"/>
            </a:spcAft>
            <a:buChar char="•"/>
          </a:pPr>
          <a:r>
            <a:rPr lang="en-US" sz="2300" kern="1200" spc="120" dirty="0">
              <a:solidFill>
                <a:schemeClr val="tx1"/>
              </a:solidFill>
              <a:latin typeface="Lucida Sans Unicode"/>
              <a:cs typeface="Lucida Sans Unicode"/>
            </a:rPr>
            <a:t>Year</a:t>
          </a:r>
          <a:r>
            <a:rPr lang="en-US" sz="2300" kern="1200" spc="290" dirty="0">
              <a:solidFill>
                <a:schemeClr val="tx1"/>
              </a:solidFill>
              <a:latin typeface="Lucida Sans Unicode"/>
              <a:cs typeface="Lucida Sans Unicode"/>
            </a:rPr>
            <a:t> </a:t>
          </a:r>
          <a:r>
            <a:rPr lang="en-US" sz="2300" kern="1200" spc="160" dirty="0">
              <a:solidFill>
                <a:schemeClr val="tx1"/>
              </a:solidFill>
              <a:latin typeface="Lucida Sans Unicode"/>
              <a:cs typeface="Lucida Sans Unicode"/>
            </a:rPr>
            <a:t>type</a:t>
          </a:r>
          <a:endParaRPr lang="en-US" sz="2300" kern="1200" dirty="0">
            <a:solidFill>
              <a:schemeClr val="tx1"/>
            </a:solidFill>
          </a:endParaRPr>
        </a:p>
        <a:p>
          <a:pPr marL="228600" lvl="1" indent="-228600" algn="l" defTabSz="1022350">
            <a:lnSpc>
              <a:spcPct val="90000"/>
            </a:lnSpc>
            <a:spcBef>
              <a:spcPct val="0"/>
            </a:spcBef>
            <a:spcAft>
              <a:spcPct val="15000"/>
            </a:spcAft>
            <a:buChar char="•"/>
          </a:pPr>
          <a:r>
            <a:rPr lang="en-US" sz="2300" kern="1200" spc="45" dirty="0">
              <a:solidFill>
                <a:schemeClr val="tx1"/>
              </a:solidFill>
              <a:latin typeface="Lucida Sans Unicode"/>
              <a:cs typeface="Lucida Sans Unicode"/>
            </a:rPr>
            <a:t>Org. </a:t>
          </a:r>
          <a:r>
            <a:rPr lang="en-US" sz="2300" kern="1200" spc="105" dirty="0">
              <a:solidFill>
                <a:schemeClr val="tx1"/>
              </a:solidFill>
              <a:latin typeface="Lucida Sans Unicode"/>
              <a:cs typeface="Lucida Sans Unicode"/>
            </a:rPr>
            <a:t>group</a:t>
          </a:r>
          <a:endParaRPr lang="en-US" sz="2300" kern="1200" dirty="0">
            <a:solidFill>
              <a:schemeClr val="tx1"/>
            </a:solidFill>
          </a:endParaRPr>
        </a:p>
        <a:p>
          <a:pPr marL="228600" lvl="1" indent="-228600" algn="l" defTabSz="1022350">
            <a:lnSpc>
              <a:spcPct val="90000"/>
            </a:lnSpc>
            <a:spcBef>
              <a:spcPct val="0"/>
            </a:spcBef>
            <a:spcAft>
              <a:spcPct val="15000"/>
            </a:spcAft>
            <a:buChar char="•"/>
          </a:pPr>
          <a:r>
            <a:rPr lang="en-US" sz="2300" kern="1200" spc="80" dirty="0">
              <a:solidFill>
                <a:schemeClr val="tx1"/>
              </a:solidFill>
              <a:latin typeface="Lucida Sans Unicode"/>
              <a:cs typeface="Lucida Sans Unicode"/>
            </a:rPr>
            <a:t>Dept. </a:t>
          </a:r>
          <a:r>
            <a:rPr lang="en-US" sz="2300" kern="1200" spc="190" dirty="0">
              <a:solidFill>
                <a:schemeClr val="tx1"/>
              </a:solidFill>
              <a:latin typeface="Lucida Sans Unicode"/>
              <a:cs typeface="Lucida Sans Unicode"/>
            </a:rPr>
            <a:t>code</a:t>
          </a:r>
          <a:endParaRPr lang="en-US" sz="2300" kern="1200" dirty="0">
            <a:solidFill>
              <a:schemeClr val="tx1"/>
            </a:solidFill>
          </a:endParaRPr>
        </a:p>
        <a:p>
          <a:pPr marL="228600" lvl="1" indent="-228600" algn="l" defTabSz="1022350">
            <a:lnSpc>
              <a:spcPct val="90000"/>
            </a:lnSpc>
            <a:spcBef>
              <a:spcPct val="0"/>
            </a:spcBef>
            <a:spcAft>
              <a:spcPct val="15000"/>
            </a:spcAft>
            <a:buChar char="•"/>
          </a:pPr>
          <a:r>
            <a:rPr lang="en-US" sz="2300" kern="1200" spc="145" dirty="0">
              <a:solidFill>
                <a:schemeClr val="tx1"/>
              </a:solidFill>
              <a:latin typeface="Lucida Sans Unicode"/>
              <a:cs typeface="Lucida Sans Unicode"/>
            </a:rPr>
            <a:t>Department</a:t>
          </a:r>
          <a:endParaRPr lang="en-US" sz="2300" kern="1200" dirty="0">
            <a:solidFill>
              <a:schemeClr val="tx1"/>
            </a:solidFill>
          </a:endParaRPr>
        </a:p>
        <a:p>
          <a:pPr marL="228600" lvl="1" indent="-228600" algn="l" defTabSz="1022350">
            <a:lnSpc>
              <a:spcPct val="90000"/>
            </a:lnSpc>
            <a:spcBef>
              <a:spcPct val="0"/>
            </a:spcBef>
            <a:spcAft>
              <a:spcPct val="15000"/>
            </a:spcAft>
            <a:buChar char="•"/>
          </a:pPr>
          <a:r>
            <a:rPr lang="en-US" sz="2300" kern="1200" spc="60" dirty="0">
              <a:solidFill>
                <a:schemeClr val="tx1"/>
              </a:solidFill>
              <a:latin typeface="Lucida Sans Unicode"/>
              <a:cs typeface="Lucida Sans Unicode"/>
            </a:rPr>
            <a:t>Union</a:t>
          </a:r>
          <a:endParaRPr lang="en-US" sz="2300" kern="1200" dirty="0">
            <a:solidFill>
              <a:schemeClr val="tx1"/>
            </a:solidFill>
          </a:endParaRPr>
        </a:p>
        <a:p>
          <a:pPr marL="228600" lvl="1" indent="-228600" algn="l" defTabSz="1022350">
            <a:lnSpc>
              <a:spcPct val="90000"/>
            </a:lnSpc>
            <a:spcBef>
              <a:spcPct val="0"/>
            </a:spcBef>
            <a:spcAft>
              <a:spcPct val="15000"/>
            </a:spcAft>
            <a:buChar char="•"/>
          </a:pPr>
          <a:r>
            <a:rPr lang="en-US" sz="2300" kern="1200" spc="430" dirty="0">
              <a:solidFill>
                <a:schemeClr val="tx1"/>
              </a:solidFill>
              <a:latin typeface="Lucida Sans Unicode"/>
              <a:cs typeface="Lucida Sans Unicode"/>
            </a:rPr>
            <a:t>J</a:t>
          </a:r>
          <a:r>
            <a:rPr lang="en-US" sz="2300" kern="1200" spc="95" dirty="0">
              <a:solidFill>
                <a:schemeClr val="tx1"/>
              </a:solidFill>
              <a:latin typeface="Lucida Sans Unicode"/>
              <a:cs typeface="Lucida Sans Unicode"/>
            </a:rPr>
            <a:t>o</a:t>
          </a:r>
          <a:r>
            <a:rPr lang="en-US" sz="2300" kern="1200" spc="160" dirty="0">
              <a:solidFill>
                <a:schemeClr val="tx1"/>
              </a:solidFill>
              <a:latin typeface="Lucida Sans Unicode"/>
              <a:cs typeface="Lucida Sans Unicode"/>
            </a:rPr>
            <a:t>b</a:t>
          </a:r>
          <a:r>
            <a:rPr lang="en-US" sz="2300" kern="1200" spc="-180" dirty="0">
              <a:solidFill>
                <a:schemeClr val="tx1"/>
              </a:solidFill>
              <a:latin typeface="Lucida Sans Unicode"/>
              <a:cs typeface="Lucida Sans Unicode"/>
            </a:rPr>
            <a:t> </a:t>
          </a:r>
          <a:r>
            <a:rPr lang="en-US" sz="2300" kern="1200" spc="135" dirty="0">
              <a:solidFill>
                <a:schemeClr val="tx1"/>
              </a:solidFill>
              <a:latin typeface="Lucida Sans Unicode"/>
              <a:cs typeface="Lucida Sans Unicode"/>
            </a:rPr>
            <a:t>f</a:t>
          </a:r>
          <a:r>
            <a:rPr lang="en-US" sz="2300" kern="1200" spc="170" dirty="0">
              <a:solidFill>
                <a:schemeClr val="tx1"/>
              </a:solidFill>
              <a:latin typeface="Lucida Sans Unicode"/>
              <a:cs typeface="Lucida Sans Unicode"/>
            </a:rPr>
            <a:t>a</a:t>
          </a:r>
          <a:r>
            <a:rPr lang="en-US" sz="2300" kern="1200" spc="195" dirty="0">
              <a:solidFill>
                <a:schemeClr val="tx1"/>
              </a:solidFill>
              <a:latin typeface="Lucida Sans Unicode"/>
              <a:cs typeface="Lucida Sans Unicode"/>
            </a:rPr>
            <a:t>m</a:t>
          </a:r>
          <a:r>
            <a:rPr lang="en-US" sz="2300" kern="1200" spc="-55" dirty="0">
              <a:solidFill>
                <a:schemeClr val="tx1"/>
              </a:solidFill>
              <a:latin typeface="Lucida Sans Unicode"/>
              <a:cs typeface="Lucida Sans Unicode"/>
            </a:rPr>
            <a:t>il</a:t>
          </a:r>
          <a:r>
            <a:rPr lang="en-US" sz="2300" kern="1200" spc="114" dirty="0">
              <a:solidFill>
                <a:schemeClr val="tx1"/>
              </a:solidFill>
              <a:latin typeface="Lucida Sans Unicode"/>
              <a:cs typeface="Lucida Sans Unicode"/>
            </a:rPr>
            <a:t>y</a:t>
          </a:r>
          <a:endParaRPr lang="en-US" sz="2300" kern="1200" dirty="0">
            <a:solidFill>
              <a:schemeClr val="tx1"/>
            </a:solidFill>
          </a:endParaRPr>
        </a:p>
        <a:p>
          <a:pPr marL="228600" lvl="1" indent="-228600" algn="l" defTabSz="1022350">
            <a:lnSpc>
              <a:spcPct val="90000"/>
            </a:lnSpc>
            <a:spcBef>
              <a:spcPct val="0"/>
            </a:spcBef>
            <a:spcAft>
              <a:spcPct val="15000"/>
            </a:spcAft>
            <a:buChar char="•"/>
          </a:pPr>
          <a:r>
            <a:rPr lang="en-US" sz="2300" kern="1200" spc="229" dirty="0">
              <a:solidFill>
                <a:schemeClr val="tx1"/>
              </a:solidFill>
              <a:latin typeface="Lucida Sans Unicode"/>
              <a:cs typeface="Lucida Sans Unicode"/>
            </a:rPr>
            <a:t>Job</a:t>
          </a:r>
          <a:endParaRPr lang="en-US" sz="2300" kern="1200" dirty="0">
            <a:solidFill>
              <a:schemeClr val="tx1"/>
            </a:solidFill>
            <a:latin typeface="Lucida Sans Unicode"/>
            <a:cs typeface="Lucida Sans Unicode"/>
          </a:endParaRPr>
        </a:p>
      </dsp:txBody>
      <dsp:txXfrm>
        <a:off x="0" y="245806"/>
        <a:ext cx="8128000" cy="4926600"/>
      </dsp:txXfrm>
    </dsp:sp>
    <dsp:sp modelId="{6020B331-C2BE-4F82-B8CA-93EC13BAAA66}">
      <dsp:nvSpPr>
        <dsp:cNvPr id="0" name=""/>
        <dsp:cNvSpPr/>
      </dsp:nvSpPr>
      <dsp:spPr>
        <a:xfrm>
          <a:off x="406400" y="76293"/>
          <a:ext cx="5689600" cy="6789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1022350">
            <a:lnSpc>
              <a:spcPct val="90000"/>
            </a:lnSpc>
            <a:spcBef>
              <a:spcPct val="0"/>
            </a:spcBef>
            <a:spcAft>
              <a:spcPct val="35000"/>
            </a:spcAft>
            <a:buNone/>
          </a:pPr>
          <a:r>
            <a:rPr lang="en-US" sz="2300" b="1" kern="1200" dirty="0"/>
            <a:t>CATEGORICAL</a:t>
          </a:r>
        </a:p>
      </dsp:txBody>
      <dsp:txXfrm>
        <a:off x="439544" y="109437"/>
        <a:ext cx="5623312" cy="6126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E44D49-0008-42BB-92F2-31BC8C73AA6F}">
      <dsp:nvSpPr>
        <dsp:cNvPr id="0" name=""/>
        <dsp:cNvSpPr/>
      </dsp:nvSpPr>
      <dsp:spPr>
        <a:xfrm>
          <a:off x="0" y="64075"/>
          <a:ext cx="8898597" cy="51030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0630" tIns="624840" rIns="690630" bIns="213360" numCol="1" spcCol="1270" anchor="t" anchorCtr="0">
          <a:noAutofit/>
        </a:bodyPr>
        <a:lstStyle/>
        <a:p>
          <a:pPr marL="285750" lvl="1" indent="-285750" algn="l" defTabSz="1333500">
            <a:lnSpc>
              <a:spcPct val="90000"/>
            </a:lnSpc>
            <a:spcBef>
              <a:spcPct val="0"/>
            </a:spcBef>
            <a:spcAft>
              <a:spcPct val="15000"/>
            </a:spcAft>
            <a:buChar char="•"/>
          </a:pPr>
          <a:r>
            <a:rPr lang="en-US" sz="3000" kern="1200" dirty="0">
              <a:solidFill>
                <a:schemeClr val="tx1"/>
              </a:solidFill>
              <a:latin typeface="Roboto" panose="02000000000000000000" pitchFamily="2" charset="0"/>
              <a:ea typeface="Roboto" panose="02000000000000000000" pitchFamily="2" charset="0"/>
              <a:cs typeface="Roboto" panose="02000000000000000000" pitchFamily="2" charset="0"/>
            </a:rPr>
            <a:t>From the analysis, we noted that the highest number of employees working overtime belong to the Public Sector organization.</a:t>
          </a:r>
        </a:p>
        <a:p>
          <a:pPr marL="285750" lvl="1" indent="-285750" algn="l" defTabSz="1333500">
            <a:lnSpc>
              <a:spcPct val="90000"/>
            </a:lnSpc>
            <a:spcBef>
              <a:spcPct val="0"/>
            </a:spcBef>
            <a:spcAft>
              <a:spcPct val="15000"/>
            </a:spcAft>
            <a:buChar char="•"/>
          </a:pPr>
          <a:endParaRPr lang="en-US" sz="3000" kern="12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285750" lvl="1" indent="-285750" algn="l" defTabSz="1333500">
            <a:lnSpc>
              <a:spcPct val="90000"/>
            </a:lnSpc>
            <a:spcBef>
              <a:spcPct val="0"/>
            </a:spcBef>
            <a:spcAft>
              <a:spcPct val="15000"/>
            </a:spcAft>
            <a:buChar char="•"/>
          </a:pPr>
          <a:r>
            <a:rPr lang="en-US" sz="3000" kern="1200" dirty="0">
              <a:solidFill>
                <a:schemeClr val="tx1"/>
              </a:solidFill>
              <a:latin typeface="Roboto" panose="02000000000000000000" pitchFamily="2" charset="0"/>
              <a:ea typeface="Roboto" panose="02000000000000000000" pitchFamily="2" charset="0"/>
              <a:cs typeface="Roboto" panose="02000000000000000000" pitchFamily="2" charset="0"/>
            </a:rPr>
            <a:t>We also noticed that there is a gradual increase in employees working overtime over the years with year 2022 showing a steep increase of 9000 hours across all organizations.</a:t>
          </a:r>
        </a:p>
      </dsp:txBody>
      <dsp:txXfrm>
        <a:off x="0" y="64075"/>
        <a:ext cx="8898597" cy="5103000"/>
      </dsp:txXfrm>
    </dsp:sp>
    <dsp:sp modelId="{6020B331-C2BE-4F82-B8CA-93EC13BAAA66}">
      <dsp:nvSpPr>
        <dsp:cNvPr id="0" name=""/>
        <dsp:cNvSpPr/>
      </dsp:nvSpPr>
      <dsp:spPr>
        <a:xfrm flipV="1">
          <a:off x="444929" y="29895"/>
          <a:ext cx="6229017" cy="69867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5442" tIns="0" rIns="235442" bIns="0" numCol="1" spcCol="1270" anchor="ctr" anchorCtr="0">
          <a:noAutofit/>
        </a:bodyPr>
        <a:lstStyle/>
        <a:p>
          <a:pPr marL="0" lvl="0" indent="0" algn="l" defTabSz="1333500">
            <a:lnSpc>
              <a:spcPct val="90000"/>
            </a:lnSpc>
            <a:spcBef>
              <a:spcPct val="0"/>
            </a:spcBef>
            <a:spcAft>
              <a:spcPct val="35000"/>
            </a:spcAft>
            <a:buNone/>
          </a:pPr>
          <a:endParaRPr lang="en-US" sz="3000" b="1" kern="1200" dirty="0"/>
        </a:p>
      </dsp:txBody>
      <dsp:txXfrm rot="10800000">
        <a:off x="479036" y="64002"/>
        <a:ext cx="6160803" cy="6304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E44D49-0008-42BB-92F2-31BC8C73AA6F}">
      <dsp:nvSpPr>
        <dsp:cNvPr id="0" name=""/>
        <dsp:cNvSpPr/>
      </dsp:nvSpPr>
      <dsp:spPr>
        <a:xfrm>
          <a:off x="0" y="64075"/>
          <a:ext cx="8128000" cy="51030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0823" tIns="624840" rIns="630823" bIns="213360" numCol="1" spcCol="1270" anchor="t" anchorCtr="0">
          <a:noAutofit/>
        </a:bodyPr>
        <a:lstStyle/>
        <a:p>
          <a:pPr marL="285750" lvl="1" indent="-285750" algn="l" defTabSz="1333500">
            <a:lnSpc>
              <a:spcPct val="90000"/>
            </a:lnSpc>
            <a:spcBef>
              <a:spcPct val="0"/>
            </a:spcBef>
            <a:spcAft>
              <a:spcPct val="15000"/>
            </a:spcAft>
            <a:buChar char="•"/>
          </a:pPr>
          <a:r>
            <a:rPr lang="en-US" sz="3000" kern="1200" dirty="0">
              <a:solidFill>
                <a:schemeClr val="tx1"/>
              </a:solidFill>
              <a:latin typeface="Roboto" panose="02000000000000000000" pitchFamily="2" charset="0"/>
              <a:ea typeface="Roboto" panose="02000000000000000000" pitchFamily="2" charset="0"/>
              <a:cs typeface="Roboto" panose="02000000000000000000" pitchFamily="2" charset="0"/>
            </a:rPr>
            <a:t>From the analysis, we found that employees in Public Health sector receive the highest percentage of compensation followed by Municipal Transportation Agcy.</a:t>
          </a:r>
        </a:p>
        <a:p>
          <a:pPr marL="285750" lvl="1" indent="-285750" algn="l" defTabSz="1333500">
            <a:lnSpc>
              <a:spcPct val="90000"/>
            </a:lnSpc>
            <a:spcBef>
              <a:spcPct val="0"/>
            </a:spcBef>
            <a:spcAft>
              <a:spcPct val="15000"/>
            </a:spcAft>
            <a:buChar char="•"/>
          </a:pPr>
          <a:endParaRPr lang="en-US" sz="3000" kern="12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285750" lvl="1" indent="-285750" algn="l" defTabSz="1333500">
            <a:lnSpc>
              <a:spcPct val="90000"/>
            </a:lnSpc>
            <a:spcBef>
              <a:spcPct val="0"/>
            </a:spcBef>
            <a:spcAft>
              <a:spcPct val="15000"/>
            </a:spcAft>
            <a:buChar char="•"/>
          </a:pPr>
          <a:r>
            <a:rPr lang="en-US" sz="3000" kern="1200" dirty="0">
              <a:solidFill>
                <a:schemeClr val="tx1"/>
              </a:solidFill>
              <a:latin typeface="Roboto" panose="02000000000000000000" pitchFamily="2" charset="0"/>
              <a:ea typeface="Roboto" panose="02000000000000000000" pitchFamily="2" charset="0"/>
              <a:cs typeface="Roboto" panose="02000000000000000000" pitchFamily="2" charset="0"/>
            </a:rPr>
            <a:t>The rest of the departments receiving minimal compensation have been grouped together to get a good visualization of the plot.</a:t>
          </a:r>
        </a:p>
      </dsp:txBody>
      <dsp:txXfrm>
        <a:off x="0" y="64075"/>
        <a:ext cx="8128000" cy="5103000"/>
      </dsp:txXfrm>
    </dsp:sp>
    <dsp:sp modelId="{6020B331-C2BE-4F82-B8CA-93EC13BAAA66}">
      <dsp:nvSpPr>
        <dsp:cNvPr id="0" name=""/>
        <dsp:cNvSpPr/>
      </dsp:nvSpPr>
      <dsp:spPr>
        <a:xfrm flipV="1">
          <a:off x="406400" y="29895"/>
          <a:ext cx="5689600" cy="69867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1333500">
            <a:lnSpc>
              <a:spcPct val="90000"/>
            </a:lnSpc>
            <a:spcBef>
              <a:spcPct val="0"/>
            </a:spcBef>
            <a:spcAft>
              <a:spcPct val="35000"/>
            </a:spcAft>
            <a:buNone/>
          </a:pPr>
          <a:endParaRPr lang="en-US" sz="3000" b="1" kern="1200" dirty="0"/>
        </a:p>
      </dsp:txBody>
      <dsp:txXfrm rot="10800000">
        <a:off x="440507" y="64002"/>
        <a:ext cx="5621386" cy="63046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4/14/2023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722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4/14/2023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2010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4/14/2023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70401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4/14/2023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52231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4/14/2023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16775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4/14/2023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42260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4/14/2023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40723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4/14/2023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411850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4/14/2023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4398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4/14/2023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708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1.png"/><Relationship Id="rId7" Type="http://schemas.openxmlformats.org/officeDocument/2006/relationships/diagramColors" Target="../diagrams/colors1.xml"/><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1.png"/><Relationship Id="rId7" Type="http://schemas.openxmlformats.org/officeDocument/2006/relationships/diagramColors" Target="../diagrams/colors2.xml"/><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1.png"/><Relationship Id="rId7" Type="http://schemas.openxmlformats.org/officeDocument/2006/relationships/diagramColors" Target="../diagrams/colors3.xml"/><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1.png"/><Relationship Id="rId7" Type="http://schemas.openxmlformats.org/officeDocument/2006/relationships/diagramColors" Target="../diagrams/colors4.xml"/><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henilrojivadiya/Team06EmployeeCompensation"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4010AF38-26DF-48B3-952C-4A9091D6863C}"/>
              </a:ext>
            </a:extLst>
          </p:cNvPr>
          <p:cNvSpPr>
            <a:spLocks noGrp="1"/>
          </p:cNvSpPr>
          <p:nvPr>
            <p:ph type="ctrTitle"/>
          </p:nvPr>
        </p:nvSpPr>
        <p:spPr>
          <a:xfrm>
            <a:off x="648929" y="639097"/>
            <a:ext cx="6253317" cy="3686015"/>
          </a:xfrm>
        </p:spPr>
        <p:txBody>
          <a:bodyPr>
            <a:normAutofit/>
          </a:bodyPr>
          <a:lstStyle/>
          <a:p>
            <a:r>
              <a:rPr lang="en-US" dirty="0"/>
              <a:t>EMPLOYEE </a:t>
            </a:r>
            <a:r>
              <a:rPr lang="en-US" sz="5400" dirty="0"/>
              <a:t>COMPENSATION</a:t>
            </a:r>
            <a:endParaRPr lang="en-US" sz="8000" dirty="0"/>
          </a:p>
        </p:txBody>
      </p:sp>
      <p:sp>
        <p:nvSpPr>
          <p:cNvPr id="3" name="Subtitle 2">
            <a:extLst>
              <a:ext uri="{FF2B5EF4-FFF2-40B4-BE49-F238E27FC236}">
                <a16:creationId xmlns:a16="http://schemas.microsoft.com/office/drawing/2014/main" id="{37FC2D8F-56D2-4ADF-B439-0E09E7C37894}"/>
              </a:ext>
            </a:extLst>
          </p:cNvPr>
          <p:cNvSpPr>
            <a:spLocks noGrp="1"/>
          </p:cNvSpPr>
          <p:nvPr>
            <p:ph type="subTitle" idx="1"/>
          </p:nvPr>
        </p:nvSpPr>
        <p:spPr>
          <a:xfrm>
            <a:off x="632899" y="4672738"/>
            <a:ext cx="6269347" cy="1728061"/>
          </a:xfrm>
        </p:spPr>
        <p:txBody>
          <a:bodyPr>
            <a:normAutofit lnSpcReduction="10000"/>
          </a:bodyPr>
          <a:lstStyle/>
          <a:p>
            <a:pPr marL="12700">
              <a:lnSpc>
                <a:spcPct val="100000"/>
              </a:lnSpc>
              <a:spcBef>
                <a:spcPts val="125"/>
              </a:spcBef>
            </a:pPr>
            <a:r>
              <a:rPr lang="en-US" sz="2000" spc="35" dirty="0">
                <a:latin typeface="Lucida Sans Unicode"/>
                <a:cs typeface="Lucida Sans Unicode"/>
              </a:rPr>
              <a:t>ANALYTICAL</a:t>
            </a:r>
            <a:r>
              <a:rPr lang="en-US" sz="2000" spc="-360" dirty="0">
                <a:latin typeface="Lucida Sans Unicode"/>
                <a:cs typeface="Lucida Sans Unicode"/>
              </a:rPr>
              <a:t> </a:t>
            </a:r>
            <a:r>
              <a:rPr lang="en-US" sz="2000" spc="15" dirty="0">
                <a:latin typeface="Lucida Sans Unicode"/>
                <a:cs typeface="Lucida Sans Unicode"/>
              </a:rPr>
              <a:t>TOOLS</a:t>
            </a:r>
            <a:r>
              <a:rPr lang="en-US" sz="2000" spc="-360" dirty="0">
                <a:latin typeface="Lucida Sans Unicode"/>
                <a:cs typeface="Lucida Sans Unicode"/>
              </a:rPr>
              <a:t> </a:t>
            </a:r>
            <a:r>
              <a:rPr lang="en-US" sz="2000" spc="-75" dirty="0">
                <a:latin typeface="Lucida Sans Unicode"/>
                <a:cs typeface="Lucida Sans Unicode"/>
              </a:rPr>
              <a:t>AND</a:t>
            </a:r>
            <a:r>
              <a:rPr lang="en-US" sz="2000" spc="-355" dirty="0">
                <a:latin typeface="Lucida Sans Unicode"/>
                <a:cs typeface="Lucida Sans Unicode"/>
              </a:rPr>
              <a:t> </a:t>
            </a:r>
            <a:r>
              <a:rPr lang="en-US" sz="2000" spc="175" dirty="0">
                <a:latin typeface="Lucida Sans Unicode"/>
                <a:cs typeface="Lucida Sans Unicode"/>
              </a:rPr>
              <a:t>DECISION</a:t>
            </a:r>
            <a:r>
              <a:rPr lang="en-US" sz="2000" spc="-360" dirty="0">
                <a:latin typeface="Lucida Sans Unicode"/>
                <a:cs typeface="Lucida Sans Unicode"/>
              </a:rPr>
              <a:t> </a:t>
            </a:r>
            <a:r>
              <a:rPr lang="en-US" sz="2000" spc="105" dirty="0">
                <a:latin typeface="Lucida Sans Unicode"/>
                <a:cs typeface="Lucida Sans Unicode"/>
              </a:rPr>
              <a:t>MAKING</a:t>
            </a:r>
            <a:r>
              <a:rPr lang="en-US" sz="2000" spc="-355" dirty="0">
                <a:latin typeface="Lucida Sans Unicode"/>
                <a:cs typeface="Lucida Sans Unicode"/>
              </a:rPr>
              <a:t> </a:t>
            </a:r>
            <a:r>
              <a:rPr lang="en-US" sz="2000" spc="-75" dirty="0">
                <a:latin typeface="Lucida Sans Unicode"/>
                <a:cs typeface="Lucida Sans Unicode"/>
              </a:rPr>
              <a:t>(DAB-103)</a:t>
            </a:r>
          </a:p>
          <a:p>
            <a:pPr marL="12700">
              <a:lnSpc>
                <a:spcPct val="100000"/>
              </a:lnSpc>
              <a:spcBef>
                <a:spcPts val="125"/>
              </a:spcBef>
            </a:pPr>
            <a:endParaRPr lang="en-US" sz="2000" spc="-75" dirty="0">
              <a:latin typeface="Lucida Sans Unicode"/>
              <a:cs typeface="Lucida Sans Unicode"/>
            </a:endParaRPr>
          </a:p>
          <a:p>
            <a:pPr marL="12700">
              <a:lnSpc>
                <a:spcPct val="100000"/>
              </a:lnSpc>
              <a:spcBef>
                <a:spcPts val="125"/>
              </a:spcBef>
            </a:pPr>
            <a:r>
              <a:rPr lang="en-US" sz="2000" dirty="0">
                <a:latin typeface="Lucida Sans Unicode"/>
                <a:cs typeface="Lucida Sans Unicode"/>
              </a:rPr>
              <a:t>Presented By:</a:t>
            </a:r>
          </a:p>
          <a:p>
            <a:pPr marL="12700">
              <a:lnSpc>
                <a:spcPct val="100000"/>
              </a:lnSpc>
              <a:spcBef>
                <a:spcPts val="125"/>
              </a:spcBef>
            </a:pPr>
            <a:r>
              <a:rPr lang="en-US" sz="2000" b="1" dirty="0">
                <a:latin typeface="Lucida Sans Unicode"/>
                <a:cs typeface="Lucida Sans Unicode"/>
              </a:rPr>
              <a:t>Team 6</a:t>
            </a:r>
          </a:p>
        </p:txBody>
      </p:sp>
      <p:cxnSp>
        <p:nvCxnSpPr>
          <p:cNvPr id="29" name="Straight Connector 28">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4179"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08AC96E-AA33-4309-B51D-072F59E6EC0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556686" y="1"/>
            <a:ext cx="4635315" cy="6857999"/>
          </a:xfrm>
          <a:prstGeom prst="rect">
            <a:avLst/>
          </a:prstGeom>
        </p:spPr>
      </p:pic>
    </p:spTree>
    <p:extLst>
      <p:ext uri="{BB962C8B-B14F-4D97-AF65-F5344CB8AC3E}">
        <p14:creationId xmlns:p14="http://schemas.microsoft.com/office/powerpoint/2010/main" val="3912747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2">
            <a:extLst>
              <a:ext uri="{FF2B5EF4-FFF2-40B4-BE49-F238E27FC236}">
                <a16:creationId xmlns:a16="http://schemas.microsoft.com/office/drawing/2014/main" id="{F620EA05-14BE-D801-084E-C63010AE5EA4}"/>
              </a:ext>
            </a:extLst>
          </p:cNvPr>
          <p:cNvGrpSpPr/>
          <p:nvPr/>
        </p:nvGrpSpPr>
        <p:grpSpPr>
          <a:xfrm>
            <a:off x="0" y="1028753"/>
            <a:ext cx="3794760" cy="4511149"/>
            <a:chOff x="20" y="0"/>
            <a:chExt cx="7359650" cy="8749030"/>
          </a:xfrm>
        </p:grpSpPr>
        <p:pic>
          <p:nvPicPr>
            <p:cNvPr id="5" name="object 3">
              <a:extLst>
                <a:ext uri="{FF2B5EF4-FFF2-40B4-BE49-F238E27FC236}">
                  <a16:creationId xmlns:a16="http://schemas.microsoft.com/office/drawing/2014/main" id="{2A33D519-8418-9D10-5CBB-9E68C3987945}"/>
                </a:ext>
              </a:extLst>
            </p:cNvPr>
            <p:cNvPicPr/>
            <p:nvPr/>
          </p:nvPicPr>
          <p:blipFill>
            <a:blip r:embed="rId2" cstate="print"/>
            <a:stretch>
              <a:fillRect/>
            </a:stretch>
          </p:blipFill>
          <p:spPr>
            <a:xfrm>
              <a:off x="20" y="0"/>
              <a:ext cx="7359200" cy="8748678"/>
            </a:xfrm>
            <a:prstGeom prst="rect">
              <a:avLst/>
            </a:prstGeom>
          </p:spPr>
        </p:pic>
        <p:pic>
          <p:nvPicPr>
            <p:cNvPr id="6" name="object 4">
              <a:extLst>
                <a:ext uri="{FF2B5EF4-FFF2-40B4-BE49-F238E27FC236}">
                  <a16:creationId xmlns:a16="http://schemas.microsoft.com/office/drawing/2014/main" id="{16B80FFE-B661-D04A-7F39-F83C7A4360D1}"/>
                </a:ext>
              </a:extLst>
            </p:cNvPr>
            <p:cNvPicPr/>
            <p:nvPr/>
          </p:nvPicPr>
          <p:blipFill>
            <a:blip r:embed="rId3" cstate="print"/>
            <a:stretch>
              <a:fillRect/>
            </a:stretch>
          </p:blipFill>
          <p:spPr>
            <a:xfrm>
              <a:off x="20" y="0"/>
              <a:ext cx="7359200" cy="8748678"/>
            </a:xfrm>
            <a:prstGeom prst="rect">
              <a:avLst/>
            </a:prstGeom>
          </p:spPr>
        </p:pic>
      </p:grpSp>
      <p:grpSp>
        <p:nvGrpSpPr>
          <p:cNvPr id="7" name="object 2">
            <a:extLst>
              <a:ext uri="{FF2B5EF4-FFF2-40B4-BE49-F238E27FC236}">
                <a16:creationId xmlns:a16="http://schemas.microsoft.com/office/drawing/2014/main" id="{08C5F2E4-8F2A-8FB6-D53C-36E7BED4AFF2}"/>
              </a:ext>
            </a:extLst>
          </p:cNvPr>
          <p:cNvGrpSpPr/>
          <p:nvPr/>
        </p:nvGrpSpPr>
        <p:grpSpPr>
          <a:xfrm rot="5400000">
            <a:off x="8251830" y="-452736"/>
            <a:ext cx="3429000" cy="4334475"/>
            <a:chOff x="20" y="0"/>
            <a:chExt cx="7359650" cy="8749030"/>
          </a:xfrm>
        </p:grpSpPr>
        <p:pic>
          <p:nvPicPr>
            <p:cNvPr id="8" name="object 3">
              <a:extLst>
                <a:ext uri="{FF2B5EF4-FFF2-40B4-BE49-F238E27FC236}">
                  <a16:creationId xmlns:a16="http://schemas.microsoft.com/office/drawing/2014/main" id="{98A6C160-2829-E9A3-8459-BA421721F0E6}"/>
                </a:ext>
              </a:extLst>
            </p:cNvPr>
            <p:cNvPicPr/>
            <p:nvPr/>
          </p:nvPicPr>
          <p:blipFill>
            <a:blip r:embed="rId2" cstate="print"/>
            <a:stretch>
              <a:fillRect/>
            </a:stretch>
          </p:blipFill>
          <p:spPr>
            <a:xfrm>
              <a:off x="20" y="0"/>
              <a:ext cx="7359200" cy="8748678"/>
            </a:xfrm>
            <a:prstGeom prst="rect">
              <a:avLst/>
            </a:prstGeom>
          </p:spPr>
        </p:pic>
        <p:pic>
          <p:nvPicPr>
            <p:cNvPr id="9" name="object 4">
              <a:extLst>
                <a:ext uri="{FF2B5EF4-FFF2-40B4-BE49-F238E27FC236}">
                  <a16:creationId xmlns:a16="http://schemas.microsoft.com/office/drawing/2014/main" id="{A6DA3555-067C-D085-ADD3-6BA5F6172DEC}"/>
                </a:ext>
              </a:extLst>
            </p:cNvPr>
            <p:cNvPicPr/>
            <p:nvPr/>
          </p:nvPicPr>
          <p:blipFill>
            <a:blip r:embed="rId3" cstate="print"/>
            <a:stretch>
              <a:fillRect/>
            </a:stretch>
          </p:blipFill>
          <p:spPr>
            <a:xfrm>
              <a:off x="20" y="0"/>
              <a:ext cx="7359200" cy="8748678"/>
            </a:xfrm>
            <a:prstGeom prst="rect">
              <a:avLst/>
            </a:prstGeom>
          </p:spPr>
        </p:pic>
      </p:grpSp>
      <p:sp>
        <p:nvSpPr>
          <p:cNvPr id="2" name="Title 1">
            <a:extLst>
              <a:ext uri="{FF2B5EF4-FFF2-40B4-BE49-F238E27FC236}">
                <a16:creationId xmlns:a16="http://schemas.microsoft.com/office/drawing/2014/main" id="{F9EB1627-2EBD-A707-83CE-C47C7E55789B}"/>
              </a:ext>
            </a:extLst>
          </p:cNvPr>
          <p:cNvSpPr>
            <a:spLocks noGrp="1"/>
          </p:cNvSpPr>
          <p:nvPr>
            <p:ph type="title"/>
          </p:nvPr>
        </p:nvSpPr>
        <p:spPr>
          <a:xfrm>
            <a:off x="1066800" y="1883883"/>
            <a:ext cx="10058400" cy="1356622"/>
          </a:xfrm>
        </p:spPr>
        <p:txBody>
          <a:bodyPr>
            <a:noAutofit/>
          </a:bodyPr>
          <a:lstStyle/>
          <a:p>
            <a:pPr algn="ctr"/>
            <a:r>
              <a:rPr lang="en-US" dirty="0">
                <a:solidFill>
                  <a:schemeClr val="tx1"/>
                </a:solidFill>
                <a:latin typeface="Segoe UI Black" panose="020B0A02040204020203" pitchFamily="34" charset="0"/>
                <a:ea typeface="Segoe UI Black" panose="020B0A02040204020203" pitchFamily="34" charset="0"/>
              </a:rPr>
              <a:t>EXPLORATORY</a:t>
            </a:r>
            <a:br>
              <a:rPr lang="en-US" dirty="0">
                <a:solidFill>
                  <a:schemeClr val="tx1"/>
                </a:solidFill>
                <a:latin typeface="Segoe UI Black" panose="020B0A02040204020203" pitchFamily="34" charset="0"/>
                <a:ea typeface="Segoe UI Black" panose="020B0A02040204020203" pitchFamily="34" charset="0"/>
              </a:rPr>
            </a:br>
            <a:r>
              <a:rPr lang="en-US" dirty="0">
                <a:solidFill>
                  <a:schemeClr val="tx1"/>
                </a:solidFill>
                <a:latin typeface="Segoe UI Black" panose="020B0A02040204020203" pitchFamily="34" charset="0"/>
                <a:ea typeface="Segoe UI Black" panose="020B0A02040204020203" pitchFamily="34" charset="0"/>
              </a:rPr>
              <a:t>DATA ANALYSIS</a:t>
            </a:r>
          </a:p>
        </p:txBody>
      </p:sp>
    </p:spTree>
    <p:extLst>
      <p:ext uri="{BB962C8B-B14F-4D97-AF65-F5344CB8AC3E}">
        <p14:creationId xmlns:p14="http://schemas.microsoft.com/office/powerpoint/2010/main" val="1229542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2">
            <a:extLst>
              <a:ext uri="{FF2B5EF4-FFF2-40B4-BE49-F238E27FC236}">
                <a16:creationId xmlns:a16="http://schemas.microsoft.com/office/drawing/2014/main" id="{F620EA05-14BE-D801-084E-C63010AE5EA4}"/>
              </a:ext>
            </a:extLst>
          </p:cNvPr>
          <p:cNvGrpSpPr/>
          <p:nvPr/>
        </p:nvGrpSpPr>
        <p:grpSpPr>
          <a:xfrm>
            <a:off x="0" y="1028753"/>
            <a:ext cx="3794760" cy="4511149"/>
            <a:chOff x="20" y="0"/>
            <a:chExt cx="7359650" cy="8749030"/>
          </a:xfrm>
        </p:grpSpPr>
        <p:pic>
          <p:nvPicPr>
            <p:cNvPr id="5" name="object 3">
              <a:extLst>
                <a:ext uri="{FF2B5EF4-FFF2-40B4-BE49-F238E27FC236}">
                  <a16:creationId xmlns:a16="http://schemas.microsoft.com/office/drawing/2014/main" id="{2A33D519-8418-9D10-5CBB-9E68C3987945}"/>
                </a:ext>
              </a:extLst>
            </p:cNvPr>
            <p:cNvPicPr/>
            <p:nvPr/>
          </p:nvPicPr>
          <p:blipFill>
            <a:blip r:embed="rId2" cstate="print"/>
            <a:stretch>
              <a:fillRect/>
            </a:stretch>
          </p:blipFill>
          <p:spPr>
            <a:xfrm>
              <a:off x="20" y="0"/>
              <a:ext cx="7359200" cy="8748678"/>
            </a:xfrm>
            <a:prstGeom prst="rect">
              <a:avLst/>
            </a:prstGeom>
          </p:spPr>
        </p:pic>
        <p:pic>
          <p:nvPicPr>
            <p:cNvPr id="6" name="object 4">
              <a:extLst>
                <a:ext uri="{FF2B5EF4-FFF2-40B4-BE49-F238E27FC236}">
                  <a16:creationId xmlns:a16="http://schemas.microsoft.com/office/drawing/2014/main" id="{16B80FFE-B661-D04A-7F39-F83C7A4360D1}"/>
                </a:ext>
              </a:extLst>
            </p:cNvPr>
            <p:cNvPicPr/>
            <p:nvPr/>
          </p:nvPicPr>
          <p:blipFill>
            <a:blip r:embed="rId3" cstate="print"/>
            <a:stretch>
              <a:fillRect/>
            </a:stretch>
          </p:blipFill>
          <p:spPr>
            <a:xfrm>
              <a:off x="20" y="0"/>
              <a:ext cx="7359200" cy="8748678"/>
            </a:xfrm>
            <a:prstGeom prst="rect">
              <a:avLst/>
            </a:prstGeom>
          </p:spPr>
        </p:pic>
      </p:grpSp>
      <p:grpSp>
        <p:nvGrpSpPr>
          <p:cNvPr id="7" name="object 2">
            <a:extLst>
              <a:ext uri="{FF2B5EF4-FFF2-40B4-BE49-F238E27FC236}">
                <a16:creationId xmlns:a16="http://schemas.microsoft.com/office/drawing/2014/main" id="{08C5F2E4-8F2A-8FB6-D53C-36E7BED4AFF2}"/>
              </a:ext>
            </a:extLst>
          </p:cNvPr>
          <p:cNvGrpSpPr/>
          <p:nvPr/>
        </p:nvGrpSpPr>
        <p:grpSpPr>
          <a:xfrm rot="5400000">
            <a:off x="8251830" y="-452736"/>
            <a:ext cx="3429000" cy="4334475"/>
            <a:chOff x="20" y="0"/>
            <a:chExt cx="7359650" cy="8749030"/>
          </a:xfrm>
        </p:grpSpPr>
        <p:pic>
          <p:nvPicPr>
            <p:cNvPr id="8" name="object 3">
              <a:extLst>
                <a:ext uri="{FF2B5EF4-FFF2-40B4-BE49-F238E27FC236}">
                  <a16:creationId xmlns:a16="http://schemas.microsoft.com/office/drawing/2014/main" id="{98A6C160-2829-E9A3-8459-BA421721F0E6}"/>
                </a:ext>
              </a:extLst>
            </p:cNvPr>
            <p:cNvPicPr/>
            <p:nvPr/>
          </p:nvPicPr>
          <p:blipFill>
            <a:blip r:embed="rId2" cstate="print"/>
            <a:stretch>
              <a:fillRect/>
            </a:stretch>
          </p:blipFill>
          <p:spPr>
            <a:xfrm>
              <a:off x="20" y="0"/>
              <a:ext cx="7359200" cy="8748678"/>
            </a:xfrm>
            <a:prstGeom prst="rect">
              <a:avLst/>
            </a:prstGeom>
          </p:spPr>
        </p:pic>
        <p:pic>
          <p:nvPicPr>
            <p:cNvPr id="9" name="object 4">
              <a:extLst>
                <a:ext uri="{FF2B5EF4-FFF2-40B4-BE49-F238E27FC236}">
                  <a16:creationId xmlns:a16="http://schemas.microsoft.com/office/drawing/2014/main" id="{A6DA3555-067C-D085-ADD3-6BA5F6172DEC}"/>
                </a:ext>
              </a:extLst>
            </p:cNvPr>
            <p:cNvPicPr/>
            <p:nvPr/>
          </p:nvPicPr>
          <p:blipFill>
            <a:blip r:embed="rId3" cstate="print"/>
            <a:stretch>
              <a:fillRect/>
            </a:stretch>
          </p:blipFill>
          <p:spPr>
            <a:xfrm>
              <a:off x="20" y="0"/>
              <a:ext cx="7359200" cy="8748678"/>
            </a:xfrm>
            <a:prstGeom prst="rect">
              <a:avLst/>
            </a:prstGeom>
          </p:spPr>
        </p:pic>
      </p:grpSp>
      <p:graphicFrame>
        <p:nvGraphicFramePr>
          <p:cNvPr id="15" name="Diagram 14">
            <a:extLst>
              <a:ext uri="{FF2B5EF4-FFF2-40B4-BE49-F238E27FC236}">
                <a16:creationId xmlns:a16="http://schemas.microsoft.com/office/drawing/2014/main" id="{A59E1628-FD36-FC61-96C5-4FCE0F43EFD9}"/>
              </a:ext>
            </a:extLst>
          </p:cNvPr>
          <p:cNvGraphicFramePr/>
          <p:nvPr>
            <p:extLst>
              <p:ext uri="{D42A27DB-BD31-4B8C-83A1-F6EECF244321}">
                <p14:modId xmlns:p14="http://schemas.microsoft.com/office/powerpoint/2010/main" val="389301598"/>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01730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2">
            <a:extLst>
              <a:ext uri="{FF2B5EF4-FFF2-40B4-BE49-F238E27FC236}">
                <a16:creationId xmlns:a16="http://schemas.microsoft.com/office/drawing/2014/main" id="{F620EA05-14BE-D801-084E-C63010AE5EA4}"/>
              </a:ext>
            </a:extLst>
          </p:cNvPr>
          <p:cNvGrpSpPr/>
          <p:nvPr/>
        </p:nvGrpSpPr>
        <p:grpSpPr>
          <a:xfrm>
            <a:off x="0" y="1028753"/>
            <a:ext cx="3794760" cy="4511149"/>
            <a:chOff x="20" y="0"/>
            <a:chExt cx="7359650" cy="8749030"/>
          </a:xfrm>
        </p:grpSpPr>
        <p:pic>
          <p:nvPicPr>
            <p:cNvPr id="5" name="object 3">
              <a:extLst>
                <a:ext uri="{FF2B5EF4-FFF2-40B4-BE49-F238E27FC236}">
                  <a16:creationId xmlns:a16="http://schemas.microsoft.com/office/drawing/2014/main" id="{2A33D519-8418-9D10-5CBB-9E68C3987945}"/>
                </a:ext>
              </a:extLst>
            </p:cNvPr>
            <p:cNvPicPr/>
            <p:nvPr/>
          </p:nvPicPr>
          <p:blipFill>
            <a:blip r:embed="rId2" cstate="print"/>
            <a:stretch>
              <a:fillRect/>
            </a:stretch>
          </p:blipFill>
          <p:spPr>
            <a:xfrm>
              <a:off x="20" y="0"/>
              <a:ext cx="7359200" cy="8748678"/>
            </a:xfrm>
            <a:prstGeom prst="rect">
              <a:avLst/>
            </a:prstGeom>
          </p:spPr>
        </p:pic>
        <p:pic>
          <p:nvPicPr>
            <p:cNvPr id="6" name="object 4">
              <a:extLst>
                <a:ext uri="{FF2B5EF4-FFF2-40B4-BE49-F238E27FC236}">
                  <a16:creationId xmlns:a16="http://schemas.microsoft.com/office/drawing/2014/main" id="{16B80FFE-B661-D04A-7F39-F83C7A4360D1}"/>
                </a:ext>
              </a:extLst>
            </p:cNvPr>
            <p:cNvPicPr/>
            <p:nvPr/>
          </p:nvPicPr>
          <p:blipFill>
            <a:blip r:embed="rId3" cstate="print"/>
            <a:stretch>
              <a:fillRect/>
            </a:stretch>
          </p:blipFill>
          <p:spPr>
            <a:xfrm>
              <a:off x="20" y="0"/>
              <a:ext cx="7359200" cy="8748678"/>
            </a:xfrm>
            <a:prstGeom prst="rect">
              <a:avLst/>
            </a:prstGeom>
          </p:spPr>
        </p:pic>
      </p:grpSp>
      <p:grpSp>
        <p:nvGrpSpPr>
          <p:cNvPr id="7" name="object 2">
            <a:extLst>
              <a:ext uri="{FF2B5EF4-FFF2-40B4-BE49-F238E27FC236}">
                <a16:creationId xmlns:a16="http://schemas.microsoft.com/office/drawing/2014/main" id="{08C5F2E4-8F2A-8FB6-D53C-36E7BED4AFF2}"/>
              </a:ext>
            </a:extLst>
          </p:cNvPr>
          <p:cNvGrpSpPr/>
          <p:nvPr/>
        </p:nvGrpSpPr>
        <p:grpSpPr>
          <a:xfrm rot="5400000">
            <a:off x="8251830" y="-452736"/>
            <a:ext cx="3429000" cy="4334475"/>
            <a:chOff x="20" y="0"/>
            <a:chExt cx="7359650" cy="8749030"/>
          </a:xfrm>
        </p:grpSpPr>
        <p:pic>
          <p:nvPicPr>
            <p:cNvPr id="8" name="object 3">
              <a:extLst>
                <a:ext uri="{FF2B5EF4-FFF2-40B4-BE49-F238E27FC236}">
                  <a16:creationId xmlns:a16="http://schemas.microsoft.com/office/drawing/2014/main" id="{98A6C160-2829-E9A3-8459-BA421721F0E6}"/>
                </a:ext>
              </a:extLst>
            </p:cNvPr>
            <p:cNvPicPr/>
            <p:nvPr/>
          </p:nvPicPr>
          <p:blipFill>
            <a:blip r:embed="rId2" cstate="print"/>
            <a:stretch>
              <a:fillRect/>
            </a:stretch>
          </p:blipFill>
          <p:spPr>
            <a:xfrm>
              <a:off x="20" y="0"/>
              <a:ext cx="7359200" cy="8748678"/>
            </a:xfrm>
            <a:prstGeom prst="rect">
              <a:avLst/>
            </a:prstGeom>
          </p:spPr>
        </p:pic>
        <p:pic>
          <p:nvPicPr>
            <p:cNvPr id="9" name="object 4">
              <a:extLst>
                <a:ext uri="{FF2B5EF4-FFF2-40B4-BE49-F238E27FC236}">
                  <a16:creationId xmlns:a16="http://schemas.microsoft.com/office/drawing/2014/main" id="{A6DA3555-067C-D085-ADD3-6BA5F6172DEC}"/>
                </a:ext>
              </a:extLst>
            </p:cNvPr>
            <p:cNvPicPr/>
            <p:nvPr/>
          </p:nvPicPr>
          <p:blipFill>
            <a:blip r:embed="rId3" cstate="print"/>
            <a:stretch>
              <a:fillRect/>
            </a:stretch>
          </p:blipFill>
          <p:spPr>
            <a:xfrm>
              <a:off x="20" y="0"/>
              <a:ext cx="7359200" cy="8748678"/>
            </a:xfrm>
            <a:prstGeom prst="rect">
              <a:avLst/>
            </a:prstGeom>
          </p:spPr>
        </p:pic>
      </p:grpSp>
      <p:graphicFrame>
        <p:nvGraphicFramePr>
          <p:cNvPr id="15" name="Diagram 14">
            <a:extLst>
              <a:ext uri="{FF2B5EF4-FFF2-40B4-BE49-F238E27FC236}">
                <a16:creationId xmlns:a16="http://schemas.microsoft.com/office/drawing/2014/main" id="{A59E1628-FD36-FC61-96C5-4FCE0F43EFD9}"/>
              </a:ext>
            </a:extLst>
          </p:cNvPr>
          <p:cNvGraphicFramePr/>
          <p:nvPr>
            <p:extLst>
              <p:ext uri="{D42A27DB-BD31-4B8C-83A1-F6EECF244321}">
                <p14:modId xmlns:p14="http://schemas.microsoft.com/office/powerpoint/2010/main" val="4004431739"/>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04269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EDA4A6E-3825-BB22-9A87-DBE9E62BA1EC}"/>
              </a:ext>
            </a:extLst>
          </p:cNvPr>
          <p:cNvSpPr/>
          <p:nvPr/>
        </p:nvSpPr>
        <p:spPr>
          <a:xfrm>
            <a:off x="0" y="0"/>
            <a:ext cx="46609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HOW WAS THE DATA COLLECTED? </a:t>
            </a:r>
          </a:p>
        </p:txBody>
      </p:sp>
      <p:sp>
        <p:nvSpPr>
          <p:cNvPr id="4" name="Title 3">
            <a:extLst>
              <a:ext uri="{FF2B5EF4-FFF2-40B4-BE49-F238E27FC236}">
                <a16:creationId xmlns:a16="http://schemas.microsoft.com/office/drawing/2014/main" id="{E64D198D-E6B2-8055-12DA-4D883AF0BAC1}"/>
              </a:ext>
            </a:extLst>
          </p:cNvPr>
          <p:cNvSpPr>
            <a:spLocks noGrp="1"/>
          </p:cNvSpPr>
          <p:nvPr>
            <p:ph type="title"/>
          </p:nvPr>
        </p:nvSpPr>
        <p:spPr>
          <a:xfrm>
            <a:off x="643466" y="786384"/>
            <a:ext cx="3517567" cy="962206"/>
          </a:xfrm>
        </p:spPr>
        <p:txBody>
          <a:bodyPr>
            <a:normAutofit/>
          </a:bodyPr>
          <a:lstStyle/>
          <a:p>
            <a:pPr algn="ctr"/>
            <a:r>
              <a:rPr lang="en-US" sz="6000" dirty="0">
                <a:latin typeface="Segoe UI Black" panose="020B0A02040204020203" pitchFamily="34" charset="0"/>
                <a:ea typeface="Segoe UI Black" panose="020B0A02040204020203" pitchFamily="34" charset="0"/>
              </a:rPr>
              <a:t>EDA</a:t>
            </a:r>
          </a:p>
        </p:txBody>
      </p:sp>
      <p:sp>
        <p:nvSpPr>
          <p:cNvPr id="5" name="Content Placeholder 4">
            <a:extLst>
              <a:ext uri="{FF2B5EF4-FFF2-40B4-BE49-F238E27FC236}">
                <a16:creationId xmlns:a16="http://schemas.microsoft.com/office/drawing/2014/main" id="{0986DE86-3908-101B-4030-F12018BC7C26}"/>
              </a:ext>
            </a:extLst>
          </p:cNvPr>
          <p:cNvSpPr>
            <a:spLocks noGrp="1"/>
          </p:cNvSpPr>
          <p:nvPr>
            <p:ph idx="1"/>
          </p:nvPr>
        </p:nvSpPr>
        <p:spPr>
          <a:xfrm>
            <a:off x="5458984" y="1679072"/>
            <a:ext cx="5928344" cy="5294757"/>
          </a:xfrm>
        </p:spPr>
        <p:txBody>
          <a:bodyPr>
            <a:normAutofit/>
          </a:bodyPr>
          <a:lstStyle/>
          <a:p>
            <a:pPr>
              <a:lnSpc>
                <a:spcPct val="107000"/>
              </a:lnSpc>
              <a:spcBef>
                <a:spcPts val="0"/>
              </a:spcBef>
              <a:spcAft>
                <a:spcPts val="800"/>
              </a:spcAft>
              <a:buFont typeface="Wingdings" panose="05000000000000000000" pitchFamily="2" charset="2"/>
              <a:buChar char="q"/>
            </a:pP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The Employee Compensation dataset available on Data.gov</a:t>
            </a:r>
          </a:p>
          <a:p>
            <a:pPr>
              <a:lnSpc>
                <a:spcPct val="107000"/>
              </a:lnSpc>
              <a:spcBef>
                <a:spcPts val="0"/>
              </a:spcBef>
              <a:spcAft>
                <a:spcPts val="800"/>
              </a:spcAft>
              <a:buFont typeface="Wingdings" panose="05000000000000000000" pitchFamily="2" charset="2"/>
              <a:buChar char="q"/>
            </a:pP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The dataset is created and maintained by the San  Francisco Controller's Office, which collects and  reports compensation data for all employees of the  City and County of San Francisco.</a:t>
            </a:r>
          </a:p>
          <a:p>
            <a:pPr>
              <a:lnSpc>
                <a:spcPct val="107000"/>
              </a:lnSpc>
              <a:spcBef>
                <a:spcPts val="0"/>
              </a:spcBef>
              <a:spcAft>
                <a:spcPts val="800"/>
              </a:spcAft>
              <a:buFont typeface="Wingdings" panose="05000000000000000000" pitchFamily="2" charset="2"/>
              <a:buChar char="q"/>
            </a:pP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The data is collected and reported in compliance  with relevant laws and regulations, such as the San  Francisco Sunshine Ordinance and the California  Public Records Act. The dataset is updated annually  and is publicly available on Data.gov for anyone to  access and analyze.</a:t>
            </a:r>
          </a:p>
          <a:p>
            <a:pPr marL="0" marR="5080" indent="0">
              <a:lnSpc>
                <a:spcPct val="114999"/>
              </a:lnSpc>
              <a:spcBef>
                <a:spcPts val="100"/>
              </a:spcBef>
              <a:buNone/>
            </a:pPr>
            <a:endParaRPr lang="en-US" sz="3200" dirty="0">
              <a:latin typeface="Roboto" panose="02000000000000000000" pitchFamily="2" charset="0"/>
              <a:ea typeface="Roboto" panose="02000000000000000000" pitchFamily="2" charset="0"/>
              <a:cs typeface="Roboto" panose="02000000000000000000" pitchFamily="2" charset="0"/>
            </a:endParaRPr>
          </a:p>
        </p:txBody>
      </p:sp>
      <p:grpSp>
        <p:nvGrpSpPr>
          <p:cNvPr id="9" name="object 9">
            <a:extLst>
              <a:ext uri="{FF2B5EF4-FFF2-40B4-BE49-F238E27FC236}">
                <a16:creationId xmlns:a16="http://schemas.microsoft.com/office/drawing/2014/main" id="{BE8B3C19-A2D8-3624-989E-2C7DE5878CB0}"/>
              </a:ext>
            </a:extLst>
          </p:cNvPr>
          <p:cNvGrpSpPr/>
          <p:nvPr/>
        </p:nvGrpSpPr>
        <p:grpSpPr>
          <a:xfrm>
            <a:off x="0" y="5346570"/>
            <a:ext cx="2266685" cy="1521971"/>
            <a:chOff x="-1535" y="6185418"/>
            <a:chExt cx="6103620" cy="4098290"/>
          </a:xfrm>
        </p:grpSpPr>
        <p:sp>
          <p:nvSpPr>
            <p:cNvPr id="10" name="object 10">
              <a:extLst>
                <a:ext uri="{FF2B5EF4-FFF2-40B4-BE49-F238E27FC236}">
                  <a16:creationId xmlns:a16="http://schemas.microsoft.com/office/drawing/2014/main" id="{E81C6E4C-AE7F-F77B-EDB3-D7DA87DD15D7}"/>
                </a:ext>
              </a:extLst>
            </p:cNvPr>
            <p:cNvSpPr/>
            <p:nvPr/>
          </p:nvSpPr>
          <p:spPr>
            <a:xfrm>
              <a:off x="-1535" y="6185418"/>
              <a:ext cx="6103620" cy="4098290"/>
            </a:xfrm>
            <a:custGeom>
              <a:avLst/>
              <a:gdLst/>
              <a:ahLst/>
              <a:cxnLst/>
              <a:rect l="l" t="t" r="r" b="b"/>
              <a:pathLst>
                <a:path w="6103620" h="4098290">
                  <a:moveTo>
                    <a:pt x="749925" y="98813"/>
                  </a:moveTo>
                  <a:lnTo>
                    <a:pt x="134959" y="338368"/>
                  </a:lnTo>
                  <a:lnTo>
                    <a:pt x="176603" y="308517"/>
                  </a:lnTo>
                  <a:lnTo>
                    <a:pt x="704999" y="102684"/>
                  </a:lnTo>
                  <a:lnTo>
                    <a:pt x="749925" y="98813"/>
                  </a:lnTo>
                  <a:close/>
                </a:path>
                <a:path w="6103620" h="4098290">
                  <a:moveTo>
                    <a:pt x="839094" y="77707"/>
                  </a:moveTo>
                  <a:lnTo>
                    <a:pt x="983" y="404188"/>
                  </a:lnTo>
                  <a:lnTo>
                    <a:pt x="42534" y="374372"/>
                  </a:lnTo>
                  <a:lnTo>
                    <a:pt x="791586" y="82584"/>
                  </a:lnTo>
                  <a:lnTo>
                    <a:pt x="839094" y="77707"/>
                  </a:lnTo>
                  <a:close/>
                </a:path>
                <a:path w="6103620" h="4098290">
                  <a:moveTo>
                    <a:pt x="378" y="1276715"/>
                  </a:moveTo>
                  <a:lnTo>
                    <a:pt x="0" y="404571"/>
                  </a:lnTo>
                  <a:lnTo>
                    <a:pt x="883118" y="60558"/>
                  </a:lnTo>
                  <a:lnTo>
                    <a:pt x="932769" y="54846"/>
                  </a:lnTo>
                  <a:lnTo>
                    <a:pt x="978718" y="36947"/>
                  </a:lnTo>
                  <a:lnTo>
                    <a:pt x="1241303" y="2806"/>
                  </a:lnTo>
                  <a:lnTo>
                    <a:pt x="1299622" y="7348"/>
                  </a:lnTo>
                  <a:lnTo>
                    <a:pt x="1353474" y="0"/>
                  </a:lnTo>
                  <a:lnTo>
                    <a:pt x="1528620" y="13550"/>
                  </a:lnTo>
                  <a:lnTo>
                    <a:pt x="1583393" y="19472"/>
                  </a:lnTo>
                  <a:lnTo>
                    <a:pt x="1636838" y="25912"/>
                  </a:lnTo>
                  <a:lnTo>
                    <a:pt x="1688938" y="32876"/>
                  </a:lnTo>
                  <a:lnTo>
                    <a:pt x="1739678" y="40370"/>
                  </a:lnTo>
                  <a:lnTo>
                    <a:pt x="1789041" y="48400"/>
                  </a:lnTo>
                  <a:lnTo>
                    <a:pt x="1841622" y="68806"/>
                  </a:lnTo>
                  <a:lnTo>
                    <a:pt x="1888184" y="77928"/>
                  </a:lnTo>
                  <a:lnTo>
                    <a:pt x="1937932" y="99437"/>
                  </a:lnTo>
                  <a:lnTo>
                    <a:pt x="1981630" y="109674"/>
                  </a:lnTo>
                  <a:lnTo>
                    <a:pt x="2028482" y="132312"/>
                  </a:lnTo>
                  <a:lnTo>
                    <a:pt x="2073862" y="155523"/>
                  </a:lnTo>
                  <a:lnTo>
                    <a:pt x="2117754" y="179314"/>
                  </a:lnTo>
                  <a:lnTo>
                    <a:pt x="2160143" y="203690"/>
                  </a:lnTo>
                  <a:lnTo>
                    <a:pt x="2201012" y="228659"/>
                  </a:lnTo>
                  <a:lnTo>
                    <a:pt x="2240345" y="254225"/>
                  </a:lnTo>
                  <a:lnTo>
                    <a:pt x="2278128" y="280396"/>
                  </a:lnTo>
                  <a:lnTo>
                    <a:pt x="516565" y="966601"/>
                  </a:lnTo>
                  <a:lnTo>
                    <a:pt x="476237" y="995940"/>
                  </a:lnTo>
                  <a:lnTo>
                    <a:pt x="386536" y="1030883"/>
                  </a:lnTo>
                  <a:lnTo>
                    <a:pt x="346397" y="1060148"/>
                  </a:lnTo>
                  <a:lnTo>
                    <a:pt x="301727" y="1077549"/>
                  </a:lnTo>
                  <a:lnTo>
                    <a:pt x="221874" y="1135914"/>
                  </a:lnTo>
                  <a:lnTo>
                    <a:pt x="177486" y="1153205"/>
                  </a:lnTo>
                  <a:lnTo>
                    <a:pt x="98269" y="1211323"/>
                  </a:lnTo>
                  <a:lnTo>
                    <a:pt x="54234" y="1228476"/>
                  </a:lnTo>
                  <a:lnTo>
                    <a:pt x="14943" y="1257411"/>
                  </a:lnTo>
                  <a:lnTo>
                    <a:pt x="378" y="1276715"/>
                  </a:lnTo>
                  <a:close/>
                </a:path>
                <a:path w="6103620" h="4098290">
                  <a:moveTo>
                    <a:pt x="850241" y="4094084"/>
                  </a:moveTo>
                  <a:lnTo>
                    <a:pt x="845892" y="4095778"/>
                  </a:lnTo>
                  <a:lnTo>
                    <a:pt x="48879" y="4092769"/>
                  </a:lnTo>
                  <a:lnTo>
                    <a:pt x="64032" y="4059607"/>
                  </a:lnTo>
                  <a:lnTo>
                    <a:pt x="81851" y="4011778"/>
                  </a:lnTo>
                  <a:lnTo>
                    <a:pt x="96168" y="3951682"/>
                  </a:lnTo>
                  <a:lnTo>
                    <a:pt x="115319" y="3903333"/>
                  </a:lnTo>
                  <a:lnTo>
                    <a:pt x="139668" y="3866589"/>
                  </a:lnTo>
                  <a:lnTo>
                    <a:pt x="159974" y="3817790"/>
                  </a:lnTo>
                  <a:lnTo>
                    <a:pt x="180827" y="3768779"/>
                  </a:lnTo>
                  <a:lnTo>
                    <a:pt x="202207" y="3719562"/>
                  </a:lnTo>
                  <a:lnTo>
                    <a:pt x="228703" y="3681981"/>
                  </a:lnTo>
                  <a:lnTo>
                    <a:pt x="251075" y="3632378"/>
                  </a:lnTo>
                  <a:lnTo>
                    <a:pt x="278522" y="3594426"/>
                  </a:lnTo>
                  <a:lnTo>
                    <a:pt x="301806" y="3544468"/>
                  </a:lnTo>
                  <a:lnTo>
                    <a:pt x="330124" y="3506178"/>
                  </a:lnTo>
                  <a:lnTo>
                    <a:pt x="354237" y="3455896"/>
                  </a:lnTo>
                  <a:lnTo>
                    <a:pt x="412817" y="3378558"/>
                  </a:lnTo>
                  <a:lnTo>
                    <a:pt x="503216" y="3261567"/>
                  </a:lnTo>
                  <a:lnTo>
                    <a:pt x="659272" y="3064480"/>
                  </a:lnTo>
                  <a:lnTo>
                    <a:pt x="695719" y="3036653"/>
                  </a:lnTo>
                  <a:lnTo>
                    <a:pt x="792117" y="2917324"/>
                  </a:lnTo>
                  <a:lnTo>
                    <a:pt x="829088" y="2889293"/>
                  </a:lnTo>
                  <a:lnTo>
                    <a:pt x="861529" y="2849397"/>
                  </a:lnTo>
                  <a:lnTo>
                    <a:pt x="898639" y="2821311"/>
                  </a:lnTo>
                  <a:lnTo>
                    <a:pt x="931179" y="2781376"/>
                  </a:lnTo>
                  <a:lnTo>
                    <a:pt x="968348" y="2753268"/>
                  </a:lnTo>
                  <a:lnTo>
                    <a:pt x="1000907" y="2713326"/>
                  </a:lnTo>
                  <a:lnTo>
                    <a:pt x="1038053" y="2685226"/>
                  </a:lnTo>
                  <a:lnTo>
                    <a:pt x="1070549" y="2645309"/>
                  </a:lnTo>
                  <a:lnTo>
                    <a:pt x="1107592" y="2617249"/>
                  </a:lnTo>
                  <a:lnTo>
                    <a:pt x="1160906" y="2569222"/>
                  </a:lnTo>
                  <a:lnTo>
                    <a:pt x="1251052" y="2479588"/>
                  </a:lnTo>
                  <a:lnTo>
                    <a:pt x="1292006" y="2450005"/>
                  </a:lnTo>
                  <a:lnTo>
                    <a:pt x="1328033" y="2408712"/>
                  </a:lnTo>
                  <a:lnTo>
                    <a:pt x="1368316" y="2379390"/>
                  </a:lnTo>
                  <a:lnTo>
                    <a:pt x="1403597" y="2338388"/>
                  </a:lnTo>
                  <a:lnTo>
                    <a:pt x="1443060" y="2309386"/>
                  </a:lnTo>
                  <a:lnTo>
                    <a:pt x="1511331" y="2228273"/>
                  </a:lnTo>
                  <a:lnTo>
                    <a:pt x="1549284" y="2199859"/>
                  </a:lnTo>
                  <a:lnTo>
                    <a:pt x="1614202" y="2120052"/>
                  </a:lnTo>
                  <a:lnTo>
                    <a:pt x="1650312" y="2092356"/>
                  </a:lnTo>
                  <a:lnTo>
                    <a:pt x="1681123" y="2053095"/>
                  </a:lnTo>
                  <a:lnTo>
                    <a:pt x="1711209" y="2014116"/>
                  </a:lnTo>
                  <a:lnTo>
                    <a:pt x="1740531" y="1975435"/>
                  </a:lnTo>
                  <a:lnTo>
                    <a:pt x="1769052" y="1937065"/>
                  </a:lnTo>
                  <a:lnTo>
                    <a:pt x="1796736" y="1899022"/>
                  </a:lnTo>
                  <a:lnTo>
                    <a:pt x="1823546" y="1861320"/>
                  </a:lnTo>
                  <a:lnTo>
                    <a:pt x="1849443" y="1823972"/>
                  </a:lnTo>
                  <a:lnTo>
                    <a:pt x="1874391" y="1786995"/>
                  </a:lnTo>
                  <a:lnTo>
                    <a:pt x="1893743" y="1738568"/>
                  </a:lnTo>
                  <a:lnTo>
                    <a:pt x="1917327" y="1702122"/>
                  </a:lnTo>
                  <a:lnTo>
                    <a:pt x="1935323" y="1654223"/>
                  </a:lnTo>
                  <a:lnTo>
                    <a:pt x="1952135" y="1606785"/>
                  </a:lnTo>
                  <a:lnTo>
                    <a:pt x="1967557" y="1559889"/>
                  </a:lnTo>
                  <a:lnTo>
                    <a:pt x="1981381" y="1513615"/>
                  </a:lnTo>
                  <a:lnTo>
                    <a:pt x="1993404" y="1468043"/>
                  </a:lnTo>
                  <a:lnTo>
                    <a:pt x="1998807" y="1411420"/>
                  </a:lnTo>
                  <a:lnTo>
                    <a:pt x="2006606" y="1367494"/>
                  </a:lnTo>
                  <a:lnTo>
                    <a:pt x="2007373" y="1312676"/>
                  </a:lnTo>
                  <a:lnTo>
                    <a:pt x="2010124" y="1270716"/>
                  </a:lnTo>
                  <a:lnTo>
                    <a:pt x="2005431" y="1218026"/>
                  </a:lnTo>
                  <a:lnTo>
                    <a:pt x="2002309" y="1178354"/>
                  </a:lnTo>
                  <a:lnTo>
                    <a:pt x="1991331" y="1128112"/>
                  </a:lnTo>
                  <a:lnTo>
                    <a:pt x="1976902" y="1079214"/>
                  </a:lnTo>
                  <a:lnTo>
                    <a:pt x="1963425" y="1043575"/>
                  </a:lnTo>
                  <a:lnTo>
                    <a:pt x="1941474" y="997608"/>
                  </a:lnTo>
                  <a:lnTo>
                    <a:pt x="1920064" y="965060"/>
                  </a:lnTo>
                  <a:lnTo>
                    <a:pt x="1894377" y="934177"/>
                  </a:lnTo>
                  <a:lnTo>
                    <a:pt x="1865576" y="904508"/>
                  </a:lnTo>
                  <a:lnTo>
                    <a:pt x="1833477" y="876123"/>
                  </a:lnTo>
                  <a:lnTo>
                    <a:pt x="1798266" y="848951"/>
                  </a:lnTo>
                  <a:lnTo>
                    <a:pt x="1760130" y="822918"/>
                  </a:lnTo>
                  <a:lnTo>
                    <a:pt x="1723866" y="809785"/>
                  </a:lnTo>
                  <a:lnTo>
                    <a:pt x="1680440" y="785812"/>
                  </a:lnTo>
                  <a:lnTo>
                    <a:pt x="1639259" y="774595"/>
                  </a:lnTo>
                  <a:lnTo>
                    <a:pt x="1595900" y="764226"/>
                  </a:lnTo>
                  <a:lnTo>
                    <a:pt x="1550550" y="754633"/>
                  </a:lnTo>
                  <a:lnTo>
                    <a:pt x="1508004" y="757577"/>
                  </a:lnTo>
                  <a:lnTo>
                    <a:pt x="1459231" y="749317"/>
                  </a:lnTo>
                  <a:lnTo>
                    <a:pt x="1409026" y="741615"/>
                  </a:lnTo>
                  <a:lnTo>
                    <a:pt x="1314287" y="751261"/>
                  </a:lnTo>
                  <a:lnTo>
                    <a:pt x="1015131" y="786018"/>
                  </a:lnTo>
                  <a:lnTo>
                    <a:pt x="924629" y="821272"/>
                  </a:lnTo>
                  <a:lnTo>
                    <a:pt x="875608" y="826738"/>
                  </a:lnTo>
                  <a:lnTo>
                    <a:pt x="2278128" y="280396"/>
                  </a:lnTo>
                  <a:lnTo>
                    <a:pt x="2314343" y="307177"/>
                  </a:lnTo>
                  <a:lnTo>
                    <a:pt x="2348975" y="334575"/>
                  </a:lnTo>
                  <a:lnTo>
                    <a:pt x="2386617" y="374430"/>
                  </a:lnTo>
                  <a:lnTo>
                    <a:pt x="2418035" y="403080"/>
                  </a:lnTo>
                  <a:lnTo>
                    <a:pt x="2452432" y="444199"/>
                  </a:lnTo>
                  <a:lnTo>
                    <a:pt x="2485957" y="485658"/>
                  </a:lnTo>
                  <a:lnTo>
                    <a:pt x="2512767" y="516103"/>
                  </a:lnTo>
                  <a:lnTo>
                    <a:pt x="2542130" y="559183"/>
                  </a:lnTo>
                  <a:lnTo>
                    <a:pt x="2569483" y="603046"/>
                  </a:lnTo>
                  <a:lnTo>
                    <a:pt x="2594876" y="647673"/>
                  </a:lnTo>
                  <a:lnTo>
                    <a:pt x="2618355" y="693045"/>
                  </a:lnTo>
                  <a:lnTo>
                    <a:pt x="2639969" y="739143"/>
                  </a:lnTo>
                  <a:lnTo>
                    <a:pt x="2655157" y="774116"/>
                  </a:lnTo>
                  <a:lnTo>
                    <a:pt x="2673185" y="821611"/>
                  </a:lnTo>
                  <a:lnTo>
                    <a:pt x="2689493" y="869777"/>
                  </a:lnTo>
                  <a:lnTo>
                    <a:pt x="2704128" y="918594"/>
                  </a:lnTo>
                  <a:lnTo>
                    <a:pt x="2712528" y="956211"/>
                  </a:lnTo>
                  <a:lnTo>
                    <a:pt x="2723961" y="1006275"/>
                  </a:lnTo>
                  <a:lnTo>
                    <a:pt x="2733865" y="1056935"/>
                  </a:lnTo>
                  <a:lnTo>
                    <a:pt x="2737679" y="1096338"/>
                  </a:lnTo>
                  <a:lnTo>
                    <a:pt x="2744670" y="1148133"/>
                  </a:lnTo>
                  <a:lnTo>
                    <a:pt x="2750276" y="1200468"/>
                  </a:lnTo>
                  <a:lnTo>
                    <a:pt x="2749936" y="1241489"/>
                  </a:lnTo>
                  <a:lnTo>
                    <a:pt x="2752917" y="1294846"/>
                  </a:lnTo>
                  <a:lnTo>
                    <a:pt x="2750047" y="1336852"/>
                  </a:lnTo>
                  <a:lnTo>
                    <a:pt x="2745986" y="1379323"/>
                  </a:lnTo>
                  <a:lnTo>
                    <a:pt x="2745389" y="1434074"/>
                  </a:lnTo>
                  <a:lnTo>
                    <a:pt x="2739086" y="1477418"/>
                  </a:lnTo>
                  <a:lnTo>
                    <a:pt x="2731735" y="1521170"/>
                  </a:lnTo>
                  <a:lnTo>
                    <a:pt x="2727993" y="1577146"/>
                  </a:lnTo>
                  <a:lnTo>
                    <a:pt x="2718689" y="1621659"/>
                  </a:lnTo>
                  <a:lnTo>
                    <a:pt x="2708481" y="1666524"/>
                  </a:lnTo>
                  <a:lnTo>
                    <a:pt x="2697417" y="1711723"/>
                  </a:lnTo>
                  <a:lnTo>
                    <a:pt x="2685544" y="1757236"/>
                  </a:lnTo>
                  <a:lnTo>
                    <a:pt x="2672911" y="1803046"/>
                  </a:lnTo>
                  <a:lnTo>
                    <a:pt x="2654956" y="1837300"/>
                  </a:lnTo>
                  <a:lnTo>
                    <a:pt x="2640947" y="1883645"/>
                  </a:lnTo>
                  <a:lnTo>
                    <a:pt x="2626321" y="1930231"/>
                  </a:lnTo>
                  <a:lnTo>
                    <a:pt x="2606518" y="1965205"/>
                  </a:lnTo>
                  <a:lnTo>
                    <a:pt x="2590804" y="2012214"/>
                  </a:lnTo>
                  <a:lnTo>
                    <a:pt x="2570009" y="2047574"/>
                  </a:lnTo>
                  <a:lnTo>
                    <a:pt x="2548790" y="2083099"/>
                  </a:lnTo>
                  <a:lnTo>
                    <a:pt x="2525661" y="2132998"/>
                  </a:lnTo>
                  <a:lnTo>
                    <a:pt x="2502058" y="2183080"/>
                  </a:lnTo>
                  <a:lnTo>
                    <a:pt x="2444308" y="2260095"/>
                  </a:lnTo>
                  <a:lnTo>
                    <a:pt x="2419426" y="2310676"/>
                  </a:lnTo>
                  <a:lnTo>
                    <a:pt x="2297894" y="2467055"/>
                  </a:lnTo>
                  <a:lnTo>
                    <a:pt x="2203653" y="2585543"/>
                  </a:lnTo>
                  <a:lnTo>
                    <a:pt x="2167165" y="2613386"/>
                  </a:lnTo>
                  <a:lnTo>
                    <a:pt x="2102851" y="2692957"/>
                  </a:lnTo>
                  <a:lnTo>
                    <a:pt x="2065853" y="2720999"/>
                  </a:lnTo>
                  <a:lnTo>
                    <a:pt x="2000728" y="2800887"/>
                  </a:lnTo>
                  <a:lnTo>
                    <a:pt x="1963429" y="2829046"/>
                  </a:lnTo>
                  <a:lnTo>
                    <a:pt x="1930685" y="2869060"/>
                  </a:lnTo>
                  <a:lnTo>
                    <a:pt x="1855912" y="2925447"/>
                  </a:lnTo>
                  <a:lnTo>
                    <a:pt x="1823147" y="2965469"/>
                  </a:lnTo>
                  <a:lnTo>
                    <a:pt x="1785813" y="2993642"/>
                  </a:lnTo>
                  <a:lnTo>
                    <a:pt x="1753151" y="3033624"/>
                  </a:lnTo>
                  <a:lnTo>
                    <a:pt x="1689983" y="3085490"/>
                  </a:lnTo>
                  <a:lnTo>
                    <a:pt x="1612313" y="3156634"/>
                  </a:lnTo>
                  <a:lnTo>
                    <a:pt x="1577595" y="3197418"/>
                  </a:lnTo>
                  <a:lnTo>
                    <a:pt x="1538237" y="3226379"/>
                  </a:lnTo>
                  <a:lnTo>
                    <a:pt x="1503501" y="3267169"/>
                  </a:lnTo>
                  <a:lnTo>
                    <a:pt x="1464208" y="3296105"/>
                  </a:lnTo>
                  <a:lnTo>
                    <a:pt x="1429620" y="3336838"/>
                  </a:lnTo>
                  <a:lnTo>
                    <a:pt x="1390559" y="3365683"/>
                  </a:lnTo>
                  <a:lnTo>
                    <a:pt x="1288438" y="3487241"/>
                  </a:lnTo>
                  <a:lnTo>
                    <a:pt x="1250337" y="3515713"/>
                  </a:lnTo>
                  <a:lnTo>
                    <a:pt x="1152091" y="3635761"/>
                  </a:lnTo>
                  <a:lnTo>
                    <a:pt x="1088866" y="3714908"/>
                  </a:lnTo>
                  <a:lnTo>
                    <a:pt x="1027844" y="3793197"/>
                  </a:lnTo>
                  <a:lnTo>
                    <a:pt x="998263" y="3831979"/>
                  </a:lnTo>
                  <a:lnTo>
                    <a:pt x="969357" y="3870498"/>
                  </a:lnTo>
                  <a:lnTo>
                    <a:pt x="945779" y="3920572"/>
                  </a:lnTo>
                  <a:lnTo>
                    <a:pt x="918348" y="3958517"/>
                  </a:lnTo>
                  <a:lnTo>
                    <a:pt x="896328" y="4007983"/>
                  </a:lnTo>
                  <a:lnTo>
                    <a:pt x="870538" y="4045288"/>
                  </a:lnTo>
                  <a:lnTo>
                    <a:pt x="850241" y="4094084"/>
                  </a:lnTo>
                  <a:close/>
                </a:path>
                <a:path w="6103620" h="4098290">
                  <a:moveTo>
                    <a:pt x="4179208" y="1761460"/>
                  </a:moveTo>
                  <a:lnTo>
                    <a:pt x="4007050" y="1828523"/>
                  </a:lnTo>
                  <a:lnTo>
                    <a:pt x="4045739" y="1799823"/>
                  </a:lnTo>
                  <a:lnTo>
                    <a:pt x="4131848" y="1766280"/>
                  </a:lnTo>
                  <a:lnTo>
                    <a:pt x="4179208" y="1761460"/>
                  </a:lnTo>
                  <a:close/>
                </a:path>
                <a:path w="6103620" h="4098290">
                  <a:moveTo>
                    <a:pt x="4310491" y="1723949"/>
                  </a:moveTo>
                  <a:lnTo>
                    <a:pt x="3881151" y="1891196"/>
                  </a:lnTo>
                  <a:lnTo>
                    <a:pt x="3920116" y="1862388"/>
                  </a:lnTo>
                  <a:lnTo>
                    <a:pt x="4263950" y="1728450"/>
                  </a:lnTo>
                  <a:lnTo>
                    <a:pt x="4310491" y="1723949"/>
                  </a:lnTo>
                  <a:close/>
                </a:path>
                <a:path w="6103620" h="4098290">
                  <a:moveTo>
                    <a:pt x="3499408" y="4097965"/>
                  </a:moveTo>
                  <a:lnTo>
                    <a:pt x="2738149" y="4094658"/>
                  </a:lnTo>
                  <a:lnTo>
                    <a:pt x="2745905" y="4078007"/>
                  </a:lnTo>
                  <a:lnTo>
                    <a:pt x="2754297" y="4020220"/>
                  </a:lnTo>
                  <a:lnTo>
                    <a:pt x="2767274" y="3974276"/>
                  </a:lnTo>
                  <a:lnTo>
                    <a:pt x="2775657" y="3916492"/>
                  </a:lnTo>
                  <a:lnTo>
                    <a:pt x="2788706" y="3870520"/>
                  </a:lnTo>
                  <a:lnTo>
                    <a:pt x="2811630" y="3766183"/>
                  </a:lnTo>
                  <a:lnTo>
                    <a:pt x="2822164" y="3721191"/>
                  </a:lnTo>
                  <a:lnTo>
                    <a:pt x="2832999" y="3676082"/>
                  </a:lnTo>
                  <a:lnTo>
                    <a:pt x="2844162" y="3630845"/>
                  </a:lnTo>
                  <a:lnTo>
                    <a:pt x="2851073" y="3573634"/>
                  </a:lnTo>
                  <a:lnTo>
                    <a:pt x="2862977" y="3528108"/>
                  </a:lnTo>
                  <a:lnTo>
                    <a:pt x="2875293" y="3482422"/>
                  </a:lnTo>
                  <a:lnTo>
                    <a:pt x="2888049" y="3436564"/>
                  </a:lnTo>
                  <a:lnTo>
                    <a:pt x="2901272" y="3390525"/>
                  </a:lnTo>
                  <a:lnTo>
                    <a:pt x="2910381" y="3332459"/>
                  </a:lnTo>
                  <a:lnTo>
                    <a:pt x="2924621" y="3286023"/>
                  </a:lnTo>
                  <a:lnTo>
                    <a:pt x="2939412" y="3239372"/>
                  </a:lnTo>
                  <a:lnTo>
                    <a:pt x="2954780" y="3192497"/>
                  </a:lnTo>
                  <a:lnTo>
                    <a:pt x="2970755" y="3145386"/>
                  </a:lnTo>
                  <a:lnTo>
                    <a:pt x="2987362" y="3098028"/>
                  </a:lnTo>
                  <a:lnTo>
                    <a:pt x="3000021" y="3038578"/>
                  </a:lnTo>
                  <a:lnTo>
                    <a:pt x="3017978" y="2990695"/>
                  </a:lnTo>
                  <a:lnTo>
                    <a:pt x="3036651" y="2942532"/>
                  </a:lnTo>
                  <a:lnTo>
                    <a:pt x="3056068" y="2894079"/>
                  </a:lnTo>
                  <a:lnTo>
                    <a:pt x="3076257" y="2845326"/>
                  </a:lnTo>
                  <a:lnTo>
                    <a:pt x="3097244" y="2796262"/>
                  </a:lnTo>
                  <a:lnTo>
                    <a:pt x="3119059" y="2746876"/>
                  </a:lnTo>
                  <a:lnTo>
                    <a:pt x="3146338" y="2708990"/>
                  </a:lnTo>
                  <a:lnTo>
                    <a:pt x="3169890" y="2658927"/>
                  </a:lnTo>
                  <a:lnTo>
                    <a:pt x="3194352" y="2608509"/>
                  </a:lnTo>
                  <a:lnTo>
                    <a:pt x="3219751" y="2557727"/>
                  </a:lnTo>
                  <a:lnTo>
                    <a:pt x="3249566" y="2518853"/>
                  </a:lnTo>
                  <a:lnTo>
                    <a:pt x="3275282" y="2467947"/>
                  </a:lnTo>
                  <a:lnTo>
                    <a:pt x="3369017" y="2349656"/>
                  </a:lnTo>
                  <a:lnTo>
                    <a:pt x="3499310" y="2189865"/>
                  </a:lnTo>
                  <a:lnTo>
                    <a:pt x="3537241" y="2161459"/>
                  </a:lnTo>
                  <a:lnTo>
                    <a:pt x="3570801" y="2121127"/>
                  </a:lnTo>
                  <a:lnTo>
                    <a:pt x="3609180" y="2092547"/>
                  </a:lnTo>
                  <a:lnTo>
                    <a:pt x="3643128" y="2052064"/>
                  </a:lnTo>
                  <a:lnTo>
                    <a:pt x="3837543" y="1908183"/>
                  </a:lnTo>
                  <a:lnTo>
                    <a:pt x="4352089" y="1707745"/>
                  </a:lnTo>
                  <a:lnTo>
                    <a:pt x="4443384" y="1699441"/>
                  </a:lnTo>
                  <a:lnTo>
                    <a:pt x="4583175" y="1685875"/>
                  </a:lnTo>
                  <a:lnTo>
                    <a:pt x="4633214" y="1693642"/>
                  </a:lnTo>
                  <a:lnTo>
                    <a:pt x="4678011" y="1689821"/>
                  </a:lnTo>
                  <a:lnTo>
                    <a:pt x="4726760" y="1698090"/>
                  </a:lnTo>
                  <a:lnTo>
                    <a:pt x="4774821" y="1706627"/>
                  </a:lnTo>
                  <a:lnTo>
                    <a:pt x="4822166" y="1715444"/>
                  </a:lnTo>
                  <a:lnTo>
                    <a:pt x="4868768" y="1724549"/>
                  </a:lnTo>
                  <a:lnTo>
                    <a:pt x="4914597" y="1733956"/>
                  </a:lnTo>
                  <a:lnTo>
                    <a:pt x="4959627" y="1743674"/>
                  </a:lnTo>
                  <a:lnTo>
                    <a:pt x="5003828" y="1753715"/>
                  </a:lnTo>
                  <a:lnTo>
                    <a:pt x="5051782" y="1775923"/>
                  </a:lnTo>
                  <a:lnTo>
                    <a:pt x="5094242" y="1786642"/>
                  </a:lnTo>
                  <a:lnTo>
                    <a:pt x="5140399" y="1809551"/>
                  </a:lnTo>
                  <a:lnTo>
                    <a:pt x="5185615" y="1832826"/>
                  </a:lnTo>
                  <a:lnTo>
                    <a:pt x="5225252" y="1844645"/>
                  </a:lnTo>
                  <a:lnTo>
                    <a:pt x="5268502" y="1868686"/>
                  </a:lnTo>
                  <a:lnTo>
                    <a:pt x="5310725" y="1893126"/>
                  </a:lnTo>
                  <a:lnTo>
                    <a:pt x="5351895" y="1917978"/>
                  </a:lnTo>
                  <a:lnTo>
                    <a:pt x="5391984" y="1943250"/>
                  </a:lnTo>
                  <a:lnTo>
                    <a:pt x="5435571" y="1980789"/>
                  </a:lnTo>
                  <a:lnTo>
                    <a:pt x="5473411" y="2006938"/>
                  </a:lnTo>
                  <a:lnTo>
                    <a:pt x="5510084" y="2033540"/>
                  </a:lnTo>
                  <a:lnTo>
                    <a:pt x="4279858" y="2512767"/>
                  </a:lnTo>
                  <a:lnTo>
                    <a:pt x="4242382" y="2540995"/>
                  </a:lnTo>
                  <a:lnTo>
                    <a:pt x="4199887" y="2557549"/>
                  </a:lnTo>
                  <a:lnTo>
                    <a:pt x="4123352" y="2614621"/>
                  </a:lnTo>
                  <a:lnTo>
                    <a:pt x="4089541" y="2655051"/>
                  </a:lnTo>
                  <a:lnTo>
                    <a:pt x="4051170" y="2683628"/>
                  </a:lnTo>
                  <a:lnTo>
                    <a:pt x="3951335" y="2804296"/>
                  </a:lnTo>
                  <a:lnTo>
                    <a:pt x="3918921" y="2844181"/>
                  </a:lnTo>
                  <a:lnTo>
                    <a:pt x="3891741" y="2895658"/>
                  </a:lnTo>
                  <a:lnTo>
                    <a:pt x="3860688" y="2935013"/>
                  </a:lnTo>
                  <a:lnTo>
                    <a:pt x="3839728" y="2984067"/>
                  </a:lnTo>
                  <a:lnTo>
                    <a:pt x="3814817" y="3021030"/>
                  </a:lnTo>
                  <a:lnTo>
                    <a:pt x="3795158" y="3069577"/>
                  </a:lnTo>
                  <a:lnTo>
                    <a:pt x="3771514" y="3106046"/>
                  </a:lnTo>
                  <a:lnTo>
                    <a:pt x="3753086" y="3154113"/>
                  </a:lnTo>
                  <a:lnTo>
                    <a:pt x="3735248" y="3201951"/>
                  </a:lnTo>
                  <a:lnTo>
                    <a:pt x="3717983" y="3249565"/>
                  </a:lnTo>
                  <a:lnTo>
                    <a:pt x="3701273" y="3296963"/>
                  </a:lnTo>
                  <a:lnTo>
                    <a:pt x="3685102" y="3344151"/>
                  </a:lnTo>
                  <a:lnTo>
                    <a:pt x="3669451" y="3391136"/>
                  </a:lnTo>
                  <a:lnTo>
                    <a:pt x="3654303" y="3437925"/>
                  </a:lnTo>
                  <a:lnTo>
                    <a:pt x="3639642" y="3484525"/>
                  </a:lnTo>
                  <a:lnTo>
                    <a:pt x="3625450" y="3530942"/>
                  </a:lnTo>
                  <a:lnTo>
                    <a:pt x="3616319" y="3589017"/>
                  </a:lnTo>
                  <a:lnTo>
                    <a:pt x="3603013" y="3635089"/>
                  </a:lnTo>
                  <a:lnTo>
                    <a:pt x="3590124" y="3680999"/>
                  </a:lnTo>
                  <a:lnTo>
                    <a:pt x="3577635" y="3726753"/>
                  </a:lnTo>
                  <a:lnTo>
                    <a:pt x="3570139" y="3784191"/>
                  </a:lnTo>
                  <a:lnTo>
                    <a:pt x="3558398" y="3829653"/>
                  </a:lnTo>
                  <a:lnTo>
                    <a:pt x="3547005" y="3874980"/>
                  </a:lnTo>
                  <a:lnTo>
                    <a:pt x="3535943" y="3920178"/>
                  </a:lnTo>
                  <a:lnTo>
                    <a:pt x="3514343" y="4023999"/>
                  </a:lnTo>
                  <a:lnTo>
                    <a:pt x="3502912" y="4069340"/>
                  </a:lnTo>
                  <a:lnTo>
                    <a:pt x="3499408" y="4097965"/>
                  </a:lnTo>
                  <a:close/>
                </a:path>
                <a:path w="6103620" h="4098290">
                  <a:moveTo>
                    <a:pt x="5964646" y="4091716"/>
                  </a:moveTo>
                  <a:lnTo>
                    <a:pt x="5150263" y="4095474"/>
                  </a:lnTo>
                  <a:lnTo>
                    <a:pt x="5151482" y="4094999"/>
                  </a:lnTo>
                  <a:lnTo>
                    <a:pt x="5175925" y="4058218"/>
                  </a:lnTo>
                  <a:lnTo>
                    <a:pt x="5194702" y="4010015"/>
                  </a:lnTo>
                  <a:lnTo>
                    <a:pt x="5217028" y="3974059"/>
                  </a:lnTo>
                  <a:lnTo>
                    <a:pt x="5233680" y="3926684"/>
                  </a:lnTo>
                  <a:lnTo>
                    <a:pt x="5253873" y="3891559"/>
                  </a:lnTo>
                  <a:lnTo>
                    <a:pt x="5268383" y="3845018"/>
                  </a:lnTo>
                  <a:lnTo>
                    <a:pt x="5281815" y="3798896"/>
                  </a:lnTo>
                  <a:lnTo>
                    <a:pt x="5298776" y="3765030"/>
                  </a:lnTo>
                  <a:lnTo>
                    <a:pt x="5309768" y="3706230"/>
                  </a:lnTo>
                  <a:lnTo>
                    <a:pt x="5323742" y="3659898"/>
                  </a:lnTo>
                  <a:lnTo>
                    <a:pt x="5336065" y="3614209"/>
                  </a:lnTo>
                  <a:lnTo>
                    <a:pt x="5342104" y="3557338"/>
                  </a:lnTo>
                  <a:lnTo>
                    <a:pt x="5351056" y="3512963"/>
                  </a:lnTo>
                  <a:lnTo>
                    <a:pt x="5353678" y="3457423"/>
                  </a:lnTo>
                  <a:lnTo>
                    <a:pt x="5359166" y="3414397"/>
                  </a:lnTo>
                  <a:lnTo>
                    <a:pt x="5358278" y="3360224"/>
                  </a:lnTo>
                  <a:lnTo>
                    <a:pt x="5360211" y="3318583"/>
                  </a:lnTo>
                  <a:lnTo>
                    <a:pt x="5355722" y="3265813"/>
                  </a:lnTo>
                  <a:lnTo>
                    <a:pt x="5349398" y="3213758"/>
                  </a:lnTo>
                  <a:lnTo>
                    <a:pt x="5345825" y="3174262"/>
                  </a:lnTo>
                  <a:lnTo>
                    <a:pt x="5335760" y="3123664"/>
                  </a:lnTo>
                  <a:lnTo>
                    <a:pt x="5323792" y="3073808"/>
                  </a:lnTo>
                  <a:lnTo>
                    <a:pt x="5314506" y="3036537"/>
                  </a:lnTo>
                  <a:lnTo>
                    <a:pt x="5298659" y="2988191"/>
                  </a:lnTo>
                  <a:lnTo>
                    <a:pt x="5280839" y="2940615"/>
                  </a:lnTo>
                  <a:lnTo>
                    <a:pt x="5265632" y="2905650"/>
                  </a:lnTo>
                  <a:lnTo>
                    <a:pt x="5243796" y="2859638"/>
                  </a:lnTo>
                  <a:lnTo>
                    <a:pt x="5224527" y="2826255"/>
                  </a:lnTo>
                  <a:lnTo>
                    <a:pt x="5197415" y="2782298"/>
                  </a:lnTo>
                  <a:lnTo>
                    <a:pt x="5167597" y="2739395"/>
                  </a:lnTo>
                  <a:lnTo>
                    <a:pt x="5139797" y="2709336"/>
                  </a:lnTo>
                  <a:lnTo>
                    <a:pt x="5104911" y="2668407"/>
                  </a:lnTo>
                  <a:lnTo>
                    <a:pt x="5072272" y="2640233"/>
                  </a:lnTo>
                  <a:lnTo>
                    <a:pt x="5032776" y="2601100"/>
                  </a:lnTo>
                  <a:lnTo>
                    <a:pt x="4995756" y="2574632"/>
                  </a:lnTo>
                  <a:lnTo>
                    <a:pt x="4956718" y="2548951"/>
                  </a:lnTo>
                  <a:lnTo>
                    <a:pt x="4915775" y="2524011"/>
                  </a:lnTo>
                  <a:lnTo>
                    <a:pt x="4873043" y="2499769"/>
                  </a:lnTo>
                  <a:lnTo>
                    <a:pt x="4833245" y="2488012"/>
                  </a:lnTo>
                  <a:lnTo>
                    <a:pt x="4787278" y="2465030"/>
                  </a:lnTo>
                  <a:lnTo>
                    <a:pt x="4744474" y="2454445"/>
                  </a:lnTo>
                  <a:lnTo>
                    <a:pt x="4700339" y="2444378"/>
                  </a:lnTo>
                  <a:lnTo>
                    <a:pt x="4654987" y="2434786"/>
                  </a:lnTo>
                  <a:lnTo>
                    <a:pt x="4613143" y="2437456"/>
                  </a:lnTo>
                  <a:lnTo>
                    <a:pt x="4565701" y="2428678"/>
                  </a:lnTo>
                  <a:lnTo>
                    <a:pt x="4521996" y="2432073"/>
                  </a:lnTo>
                  <a:lnTo>
                    <a:pt x="4484765" y="2446576"/>
                  </a:lnTo>
                  <a:lnTo>
                    <a:pt x="4441829" y="2449672"/>
                  </a:lnTo>
                  <a:lnTo>
                    <a:pt x="5510084" y="2033540"/>
                  </a:lnTo>
                  <a:lnTo>
                    <a:pt x="5550173" y="2072442"/>
                  </a:lnTo>
                  <a:lnTo>
                    <a:pt x="5584429" y="2099987"/>
                  </a:lnTo>
                  <a:lnTo>
                    <a:pt x="5622043" y="2139853"/>
                  </a:lnTo>
                  <a:lnTo>
                    <a:pt x="5653769" y="2168383"/>
                  </a:lnTo>
                  <a:lnTo>
                    <a:pt x="5688797" y="2209256"/>
                  </a:lnTo>
                  <a:lnTo>
                    <a:pt x="5722490" y="2250650"/>
                  </a:lnTo>
                  <a:lnTo>
                    <a:pt x="5750209" y="2280740"/>
                  </a:lnTo>
                  <a:lnTo>
                    <a:pt x="5781145" y="2323207"/>
                  </a:lnTo>
                  <a:lnTo>
                    <a:pt x="5810662" y="2366228"/>
                  </a:lnTo>
                  <a:lnTo>
                    <a:pt x="5838731" y="2409812"/>
                  </a:lnTo>
                  <a:lnTo>
                    <a:pt x="5865323" y="2453971"/>
                  </a:lnTo>
                  <a:lnTo>
                    <a:pt x="5885466" y="2487013"/>
                  </a:lnTo>
                  <a:lnTo>
                    <a:pt x="5908947" y="2532385"/>
                  </a:lnTo>
                  <a:lnTo>
                    <a:pt x="5931163" y="2578249"/>
                  </a:lnTo>
                  <a:lnTo>
                    <a:pt x="5952121" y="2624603"/>
                  </a:lnTo>
                  <a:lnTo>
                    <a:pt x="5967216" y="2659611"/>
                  </a:lnTo>
                  <a:lnTo>
                    <a:pt x="5985677" y="2706938"/>
                  </a:lnTo>
                  <a:lnTo>
                    <a:pt x="6002899" y="2754748"/>
                  </a:lnTo>
                  <a:lnTo>
                    <a:pt x="6018890" y="2803037"/>
                  </a:lnTo>
                  <a:lnTo>
                    <a:pt x="6033657" y="2851803"/>
                  </a:lnTo>
                  <a:lnTo>
                    <a:pt x="6042596" y="2889210"/>
                  </a:lnTo>
                  <a:lnTo>
                    <a:pt x="6054933" y="2938922"/>
                  </a:lnTo>
                  <a:lnTo>
                    <a:pt x="6066066" y="2989103"/>
                  </a:lnTo>
                  <a:lnTo>
                    <a:pt x="6076001" y="3039751"/>
                  </a:lnTo>
                  <a:lnTo>
                    <a:pt x="6080136" y="3079029"/>
                  </a:lnTo>
                  <a:lnTo>
                    <a:pt x="6087696" y="3130602"/>
                  </a:lnTo>
                  <a:lnTo>
                    <a:pt x="6094080" y="3182634"/>
                  </a:lnTo>
                  <a:lnTo>
                    <a:pt x="6099292" y="3235122"/>
                  </a:lnTo>
                  <a:lnTo>
                    <a:pt x="6098731" y="3276229"/>
                  </a:lnTo>
                  <a:lnTo>
                    <a:pt x="6101623" y="3329621"/>
                  </a:lnTo>
                  <a:lnTo>
                    <a:pt x="6103365" y="3383460"/>
                  </a:lnTo>
                  <a:lnTo>
                    <a:pt x="6099354" y="3425912"/>
                  </a:lnTo>
                  <a:lnTo>
                    <a:pt x="6098815" y="3480640"/>
                  </a:lnTo>
                  <a:lnTo>
                    <a:pt x="6092537" y="3523974"/>
                  </a:lnTo>
                  <a:lnTo>
                    <a:pt x="6089745" y="3579579"/>
                  </a:lnTo>
                  <a:lnTo>
                    <a:pt x="6081228" y="3623786"/>
                  </a:lnTo>
                  <a:lnTo>
                    <a:pt x="6076210" y="3680259"/>
                  </a:lnTo>
                  <a:lnTo>
                    <a:pt x="6065480" y="3725327"/>
                  </a:lnTo>
                  <a:lnTo>
                    <a:pt x="6058264" y="3782657"/>
                  </a:lnTo>
                  <a:lnTo>
                    <a:pt x="6045348" y="3828577"/>
                  </a:lnTo>
                  <a:lnTo>
                    <a:pt x="6035960" y="3886752"/>
                  </a:lnTo>
                  <a:lnTo>
                    <a:pt x="6020886" y="3933513"/>
                  </a:lnTo>
                  <a:lnTo>
                    <a:pt x="6004743" y="3980690"/>
                  </a:lnTo>
                  <a:lnTo>
                    <a:pt x="5991010" y="4026928"/>
                  </a:lnTo>
                  <a:lnTo>
                    <a:pt x="5976515" y="4073463"/>
                  </a:lnTo>
                  <a:lnTo>
                    <a:pt x="5964646" y="4091716"/>
                  </a:lnTo>
                  <a:close/>
                </a:path>
              </a:pathLst>
            </a:custGeom>
            <a:solidFill>
              <a:srgbClr val="FE696E"/>
            </a:solidFill>
          </p:spPr>
          <p:txBody>
            <a:bodyPr wrap="square" lIns="0" tIns="0" rIns="0" bIns="0" rtlCol="0"/>
            <a:lstStyle/>
            <a:p>
              <a:endParaRPr/>
            </a:p>
          </p:txBody>
        </p:sp>
        <p:pic>
          <p:nvPicPr>
            <p:cNvPr id="11" name="object 11">
              <a:extLst>
                <a:ext uri="{FF2B5EF4-FFF2-40B4-BE49-F238E27FC236}">
                  <a16:creationId xmlns:a16="http://schemas.microsoft.com/office/drawing/2014/main" id="{B1F5B1BE-7A35-4F68-A552-F3AB8A495659}"/>
                </a:ext>
              </a:extLst>
            </p:cNvPr>
            <p:cNvPicPr/>
            <p:nvPr/>
          </p:nvPicPr>
          <p:blipFill>
            <a:blip r:embed="rId2" cstate="print"/>
            <a:stretch>
              <a:fillRect/>
            </a:stretch>
          </p:blipFill>
          <p:spPr>
            <a:xfrm>
              <a:off x="-1535" y="6185418"/>
              <a:ext cx="6103365" cy="4097965"/>
            </a:xfrm>
            <a:prstGeom prst="rect">
              <a:avLst/>
            </a:prstGeom>
          </p:spPr>
        </p:pic>
        <p:sp>
          <p:nvSpPr>
            <p:cNvPr id="12" name="object 12">
              <a:extLst>
                <a:ext uri="{FF2B5EF4-FFF2-40B4-BE49-F238E27FC236}">
                  <a16:creationId xmlns:a16="http://schemas.microsoft.com/office/drawing/2014/main" id="{836F40EB-16AA-A9DF-06B0-EA882620B1B2}"/>
                </a:ext>
              </a:extLst>
            </p:cNvPr>
            <p:cNvSpPr/>
            <p:nvPr/>
          </p:nvSpPr>
          <p:spPr>
            <a:xfrm>
              <a:off x="-1524" y="6185420"/>
              <a:ext cx="6103620" cy="4098290"/>
            </a:xfrm>
            <a:custGeom>
              <a:avLst/>
              <a:gdLst/>
              <a:ahLst/>
              <a:cxnLst/>
              <a:rect l="l" t="t" r="r" b="b"/>
              <a:pathLst>
                <a:path w="6103620" h="4098290">
                  <a:moveTo>
                    <a:pt x="2752902" y="1294853"/>
                  </a:moveTo>
                  <a:lnTo>
                    <a:pt x="2749918" y="1241488"/>
                  </a:lnTo>
                  <a:lnTo>
                    <a:pt x="2750261" y="1200467"/>
                  </a:lnTo>
                  <a:lnTo>
                    <a:pt x="2744647" y="1148143"/>
                  </a:lnTo>
                  <a:lnTo>
                    <a:pt x="2737662" y="1096340"/>
                  </a:lnTo>
                  <a:lnTo>
                    <a:pt x="2733852" y="1056944"/>
                  </a:lnTo>
                  <a:lnTo>
                    <a:pt x="2723946" y="1006284"/>
                  </a:lnTo>
                  <a:lnTo>
                    <a:pt x="2712504" y="956221"/>
                  </a:lnTo>
                  <a:lnTo>
                    <a:pt x="2704109" y="918603"/>
                  </a:lnTo>
                  <a:lnTo>
                    <a:pt x="2689479" y="869784"/>
                  </a:lnTo>
                  <a:lnTo>
                    <a:pt x="2673172" y="821613"/>
                  </a:lnTo>
                  <a:lnTo>
                    <a:pt x="2655138" y="774115"/>
                  </a:lnTo>
                  <a:lnTo>
                    <a:pt x="2639949" y="739152"/>
                  </a:lnTo>
                  <a:lnTo>
                    <a:pt x="2618333" y="693051"/>
                  </a:lnTo>
                  <a:lnTo>
                    <a:pt x="2594864" y="647674"/>
                  </a:lnTo>
                  <a:lnTo>
                    <a:pt x="2569464" y="603046"/>
                  </a:lnTo>
                  <a:lnTo>
                    <a:pt x="2542108" y="559193"/>
                  </a:lnTo>
                  <a:lnTo>
                    <a:pt x="2512745" y="516102"/>
                  </a:lnTo>
                  <a:lnTo>
                    <a:pt x="2485936" y="485660"/>
                  </a:lnTo>
                  <a:lnTo>
                    <a:pt x="2452420" y="444207"/>
                  </a:lnTo>
                  <a:lnTo>
                    <a:pt x="2418016" y="403085"/>
                  </a:lnTo>
                  <a:lnTo>
                    <a:pt x="2386596" y="374434"/>
                  </a:lnTo>
                  <a:lnTo>
                    <a:pt x="2348954" y="334581"/>
                  </a:lnTo>
                  <a:lnTo>
                    <a:pt x="2314321" y="307187"/>
                  </a:lnTo>
                  <a:lnTo>
                    <a:pt x="2278113" y="280403"/>
                  </a:lnTo>
                  <a:lnTo>
                    <a:pt x="2240330" y="254228"/>
                  </a:lnTo>
                  <a:lnTo>
                    <a:pt x="2200999" y="228663"/>
                  </a:lnTo>
                  <a:lnTo>
                    <a:pt x="2160130" y="203695"/>
                  </a:lnTo>
                  <a:lnTo>
                    <a:pt x="2117737" y="179324"/>
                  </a:lnTo>
                  <a:lnTo>
                    <a:pt x="2073846" y="155524"/>
                  </a:lnTo>
                  <a:lnTo>
                    <a:pt x="2028469" y="132321"/>
                  </a:lnTo>
                  <a:lnTo>
                    <a:pt x="1981606" y="109677"/>
                  </a:lnTo>
                  <a:lnTo>
                    <a:pt x="1937918" y="99441"/>
                  </a:lnTo>
                  <a:lnTo>
                    <a:pt x="1888159" y="77927"/>
                  </a:lnTo>
                  <a:lnTo>
                    <a:pt x="1841601" y="68808"/>
                  </a:lnTo>
                  <a:lnTo>
                    <a:pt x="1789023" y="48399"/>
                  </a:lnTo>
                  <a:lnTo>
                    <a:pt x="1739658" y="40373"/>
                  </a:lnTo>
                  <a:lnTo>
                    <a:pt x="1688922" y="32880"/>
                  </a:lnTo>
                  <a:lnTo>
                    <a:pt x="1636826" y="25920"/>
                  </a:lnTo>
                  <a:lnTo>
                    <a:pt x="1583372" y="19481"/>
                  </a:lnTo>
                  <a:lnTo>
                    <a:pt x="1528597" y="13550"/>
                  </a:lnTo>
                  <a:lnTo>
                    <a:pt x="1353451" y="0"/>
                  </a:lnTo>
                  <a:lnTo>
                    <a:pt x="1299603" y="7353"/>
                  </a:lnTo>
                  <a:lnTo>
                    <a:pt x="1241285" y="2806"/>
                  </a:lnTo>
                  <a:lnTo>
                    <a:pt x="978700" y="36957"/>
                  </a:lnTo>
                  <a:lnTo>
                    <a:pt x="932751" y="54851"/>
                  </a:lnTo>
                  <a:lnTo>
                    <a:pt x="883094" y="60566"/>
                  </a:lnTo>
                  <a:lnTo>
                    <a:pt x="839076" y="77711"/>
                  </a:lnTo>
                  <a:lnTo>
                    <a:pt x="791565" y="82588"/>
                  </a:lnTo>
                  <a:lnTo>
                    <a:pt x="749909" y="98818"/>
                  </a:lnTo>
                  <a:lnTo>
                    <a:pt x="704977" y="102692"/>
                  </a:lnTo>
                  <a:lnTo>
                    <a:pt x="176580" y="308521"/>
                  </a:lnTo>
                  <a:lnTo>
                    <a:pt x="134937" y="338378"/>
                  </a:lnTo>
                  <a:lnTo>
                    <a:pt x="42519" y="374383"/>
                  </a:lnTo>
                  <a:lnTo>
                    <a:pt x="977" y="404190"/>
                  </a:lnTo>
                  <a:lnTo>
                    <a:pt x="0" y="404571"/>
                  </a:lnTo>
                  <a:lnTo>
                    <a:pt x="368" y="1276718"/>
                  </a:lnTo>
                  <a:lnTo>
                    <a:pt x="14922" y="1257414"/>
                  </a:lnTo>
                  <a:lnTo>
                    <a:pt x="54216" y="1228483"/>
                  </a:lnTo>
                  <a:lnTo>
                    <a:pt x="98247" y="1211326"/>
                  </a:lnTo>
                  <a:lnTo>
                    <a:pt x="177469" y="1153210"/>
                  </a:lnTo>
                  <a:lnTo>
                    <a:pt x="221856" y="1135913"/>
                  </a:lnTo>
                  <a:lnTo>
                    <a:pt x="301713" y="1077556"/>
                  </a:lnTo>
                  <a:lnTo>
                    <a:pt x="346379" y="1060157"/>
                  </a:lnTo>
                  <a:lnTo>
                    <a:pt x="386524" y="1030884"/>
                  </a:lnTo>
                  <a:lnTo>
                    <a:pt x="476224" y="995946"/>
                  </a:lnTo>
                  <a:lnTo>
                    <a:pt x="516547" y="966609"/>
                  </a:lnTo>
                  <a:lnTo>
                    <a:pt x="875588" y="826744"/>
                  </a:lnTo>
                  <a:lnTo>
                    <a:pt x="924610" y="821283"/>
                  </a:lnTo>
                  <a:lnTo>
                    <a:pt x="1015111" y="786028"/>
                  </a:lnTo>
                  <a:lnTo>
                    <a:pt x="1314272" y="751268"/>
                  </a:lnTo>
                  <a:lnTo>
                    <a:pt x="1409001" y="741616"/>
                  </a:lnTo>
                  <a:lnTo>
                    <a:pt x="1459217" y="749325"/>
                  </a:lnTo>
                  <a:lnTo>
                    <a:pt x="1507985" y="757580"/>
                  </a:lnTo>
                  <a:lnTo>
                    <a:pt x="1550530" y="754634"/>
                  </a:lnTo>
                  <a:lnTo>
                    <a:pt x="1595882" y="764235"/>
                  </a:lnTo>
                  <a:lnTo>
                    <a:pt x="1639239" y="774598"/>
                  </a:lnTo>
                  <a:lnTo>
                    <a:pt x="1680425" y="785812"/>
                  </a:lnTo>
                  <a:lnTo>
                    <a:pt x="1723847" y="809790"/>
                  </a:lnTo>
                  <a:lnTo>
                    <a:pt x="1760118" y="822921"/>
                  </a:lnTo>
                  <a:lnTo>
                    <a:pt x="1798243" y="848956"/>
                  </a:lnTo>
                  <a:lnTo>
                    <a:pt x="1833460" y="876122"/>
                  </a:lnTo>
                  <a:lnTo>
                    <a:pt x="1865553" y="904506"/>
                  </a:lnTo>
                  <a:lnTo>
                    <a:pt x="1894357" y="934186"/>
                  </a:lnTo>
                  <a:lnTo>
                    <a:pt x="1920049" y="965060"/>
                  </a:lnTo>
                  <a:lnTo>
                    <a:pt x="1941461" y="997610"/>
                  </a:lnTo>
                  <a:lnTo>
                    <a:pt x="1963407" y="1043584"/>
                  </a:lnTo>
                  <a:lnTo>
                    <a:pt x="1991309" y="1128115"/>
                  </a:lnTo>
                  <a:lnTo>
                    <a:pt x="2002294" y="1178356"/>
                  </a:lnTo>
                  <a:lnTo>
                    <a:pt x="2005418" y="1218031"/>
                  </a:lnTo>
                  <a:lnTo>
                    <a:pt x="2010105" y="1270723"/>
                  </a:lnTo>
                  <a:lnTo>
                    <a:pt x="2007349" y="1312684"/>
                  </a:lnTo>
                  <a:lnTo>
                    <a:pt x="2006587" y="1367497"/>
                  </a:lnTo>
                  <a:lnTo>
                    <a:pt x="1998789" y="1411427"/>
                  </a:lnTo>
                  <a:lnTo>
                    <a:pt x="1993392" y="1468043"/>
                  </a:lnTo>
                  <a:lnTo>
                    <a:pt x="1981365" y="1513624"/>
                  </a:lnTo>
                  <a:lnTo>
                    <a:pt x="1967534" y="1559890"/>
                  </a:lnTo>
                  <a:lnTo>
                    <a:pt x="1952117" y="1606791"/>
                  </a:lnTo>
                  <a:lnTo>
                    <a:pt x="1935302" y="1654225"/>
                  </a:lnTo>
                  <a:lnTo>
                    <a:pt x="1917306" y="1702130"/>
                  </a:lnTo>
                  <a:lnTo>
                    <a:pt x="1893722" y="1738579"/>
                  </a:lnTo>
                  <a:lnTo>
                    <a:pt x="1874367" y="1787004"/>
                  </a:lnTo>
                  <a:lnTo>
                    <a:pt x="1849424" y="1823974"/>
                  </a:lnTo>
                  <a:lnTo>
                    <a:pt x="1823529" y="1861324"/>
                  </a:lnTo>
                  <a:lnTo>
                    <a:pt x="1796719" y="1899031"/>
                  </a:lnTo>
                  <a:lnTo>
                    <a:pt x="1769033" y="1937067"/>
                  </a:lnTo>
                  <a:lnTo>
                    <a:pt x="1740509" y="1975434"/>
                  </a:lnTo>
                  <a:lnTo>
                    <a:pt x="1711185" y="2014118"/>
                  </a:lnTo>
                  <a:lnTo>
                    <a:pt x="1681111" y="2053094"/>
                  </a:lnTo>
                  <a:lnTo>
                    <a:pt x="1650288" y="2092363"/>
                  </a:lnTo>
                  <a:lnTo>
                    <a:pt x="1614182" y="2120061"/>
                  </a:lnTo>
                  <a:lnTo>
                    <a:pt x="1549260" y="2199868"/>
                  </a:lnTo>
                  <a:lnTo>
                    <a:pt x="1511312" y="2228278"/>
                  </a:lnTo>
                  <a:lnTo>
                    <a:pt x="1443037" y="2309393"/>
                  </a:lnTo>
                  <a:lnTo>
                    <a:pt x="1403578" y="2338387"/>
                  </a:lnTo>
                  <a:lnTo>
                    <a:pt x="1368298" y="2379395"/>
                  </a:lnTo>
                  <a:lnTo>
                    <a:pt x="1328013" y="2408720"/>
                  </a:lnTo>
                  <a:lnTo>
                    <a:pt x="1291983" y="2450007"/>
                  </a:lnTo>
                  <a:lnTo>
                    <a:pt x="1251038" y="2479598"/>
                  </a:lnTo>
                  <a:lnTo>
                    <a:pt x="1160894" y="2569222"/>
                  </a:lnTo>
                  <a:lnTo>
                    <a:pt x="1107579" y="2617254"/>
                  </a:lnTo>
                  <a:lnTo>
                    <a:pt x="1070533" y="2645308"/>
                  </a:lnTo>
                  <a:lnTo>
                    <a:pt x="1038034" y="2685237"/>
                  </a:lnTo>
                  <a:lnTo>
                    <a:pt x="1000887" y="2713329"/>
                  </a:lnTo>
                  <a:lnTo>
                    <a:pt x="968336" y="2753271"/>
                  </a:lnTo>
                  <a:lnTo>
                    <a:pt x="931164" y="2781376"/>
                  </a:lnTo>
                  <a:lnTo>
                    <a:pt x="898626" y="2821317"/>
                  </a:lnTo>
                  <a:lnTo>
                    <a:pt x="861517" y="2849397"/>
                  </a:lnTo>
                  <a:lnTo>
                    <a:pt x="829068" y="2889300"/>
                  </a:lnTo>
                  <a:lnTo>
                    <a:pt x="792099" y="2917329"/>
                  </a:lnTo>
                  <a:lnTo>
                    <a:pt x="695706" y="3036659"/>
                  </a:lnTo>
                  <a:lnTo>
                    <a:pt x="659257" y="3064484"/>
                  </a:lnTo>
                  <a:lnTo>
                    <a:pt x="503199" y="3261576"/>
                  </a:lnTo>
                  <a:lnTo>
                    <a:pt x="412800" y="3378568"/>
                  </a:lnTo>
                  <a:lnTo>
                    <a:pt x="354215" y="3455898"/>
                  </a:lnTo>
                  <a:lnTo>
                    <a:pt x="330111" y="3506178"/>
                  </a:lnTo>
                  <a:lnTo>
                    <a:pt x="301790" y="3544468"/>
                  </a:lnTo>
                  <a:lnTo>
                    <a:pt x="278511" y="3594430"/>
                  </a:lnTo>
                  <a:lnTo>
                    <a:pt x="251053" y="3632377"/>
                  </a:lnTo>
                  <a:lnTo>
                    <a:pt x="228688" y="3681984"/>
                  </a:lnTo>
                  <a:lnTo>
                    <a:pt x="202184" y="3719563"/>
                  </a:lnTo>
                  <a:lnTo>
                    <a:pt x="180809" y="3768788"/>
                  </a:lnTo>
                  <a:lnTo>
                    <a:pt x="159956" y="3817797"/>
                  </a:lnTo>
                  <a:lnTo>
                    <a:pt x="139649" y="3866591"/>
                  </a:lnTo>
                  <a:lnTo>
                    <a:pt x="115303" y="3903332"/>
                  </a:lnTo>
                  <a:lnTo>
                    <a:pt x="96151" y="3951681"/>
                  </a:lnTo>
                  <a:lnTo>
                    <a:pt x="81838" y="4011777"/>
                  </a:lnTo>
                  <a:lnTo>
                    <a:pt x="64020" y="4059618"/>
                  </a:lnTo>
                  <a:lnTo>
                    <a:pt x="48856" y="4092778"/>
                  </a:lnTo>
                  <a:lnTo>
                    <a:pt x="845870" y="4095788"/>
                  </a:lnTo>
                  <a:lnTo>
                    <a:pt x="850226" y="4094086"/>
                  </a:lnTo>
                  <a:lnTo>
                    <a:pt x="870521" y="4045293"/>
                  </a:lnTo>
                  <a:lnTo>
                    <a:pt x="896315" y="4007993"/>
                  </a:lnTo>
                  <a:lnTo>
                    <a:pt x="918337" y="3958526"/>
                  </a:lnTo>
                  <a:lnTo>
                    <a:pt x="945756" y="3920579"/>
                  </a:lnTo>
                  <a:lnTo>
                    <a:pt x="969340" y="3870502"/>
                  </a:lnTo>
                  <a:lnTo>
                    <a:pt x="998245" y="3831983"/>
                  </a:lnTo>
                  <a:lnTo>
                    <a:pt x="1027823" y="3793198"/>
                  </a:lnTo>
                  <a:lnTo>
                    <a:pt x="1088847" y="3714915"/>
                  </a:lnTo>
                  <a:lnTo>
                    <a:pt x="1152067" y="3635768"/>
                  </a:lnTo>
                  <a:lnTo>
                    <a:pt x="1250315" y="3515715"/>
                  </a:lnTo>
                  <a:lnTo>
                    <a:pt x="1288415" y="3487242"/>
                  </a:lnTo>
                  <a:lnTo>
                    <a:pt x="1390535" y="3365690"/>
                  </a:lnTo>
                  <a:lnTo>
                    <a:pt x="1429600" y="3336848"/>
                  </a:lnTo>
                  <a:lnTo>
                    <a:pt x="1464195" y="3296107"/>
                  </a:lnTo>
                  <a:lnTo>
                    <a:pt x="1503476" y="3267176"/>
                  </a:lnTo>
                  <a:lnTo>
                    <a:pt x="1538224" y="3226384"/>
                  </a:lnTo>
                  <a:lnTo>
                    <a:pt x="1577581" y="3197428"/>
                  </a:lnTo>
                  <a:lnTo>
                    <a:pt x="1612290" y="3156635"/>
                  </a:lnTo>
                  <a:lnTo>
                    <a:pt x="1689963" y="3085490"/>
                  </a:lnTo>
                  <a:lnTo>
                    <a:pt x="1753133" y="3033623"/>
                  </a:lnTo>
                  <a:lnTo>
                    <a:pt x="1785797" y="2993644"/>
                  </a:lnTo>
                  <a:lnTo>
                    <a:pt x="1823135" y="2965475"/>
                  </a:lnTo>
                  <a:lnTo>
                    <a:pt x="1855889" y="2925457"/>
                  </a:lnTo>
                  <a:lnTo>
                    <a:pt x="1930666" y="2869069"/>
                  </a:lnTo>
                  <a:lnTo>
                    <a:pt x="1963407" y="2829052"/>
                  </a:lnTo>
                  <a:lnTo>
                    <a:pt x="2000707" y="2800896"/>
                  </a:lnTo>
                  <a:lnTo>
                    <a:pt x="2065832" y="2721000"/>
                  </a:lnTo>
                  <a:lnTo>
                    <a:pt x="2102827" y="2692958"/>
                  </a:lnTo>
                  <a:lnTo>
                    <a:pt x="2167153" y="2613393"/>
                  </a:lnTo>
                  <a:lnTo>
                    <a:pt x="2203640" y="2585542"/>
                  </a:lnTo>
                  <a:lnTo>
                    <a:pt x="2297874" y="2467064"/>
                  </a:lnTo>
                  <a:lnTo>
                    <a:pt x="2419413" y="2310676"/>
                  </a:lnTo>
                  <a:lnTo>
                    <a:pt x="2444292" y="2260104"/>
                  </a:lnTo>
                  <a:lnTo>
                    <a:pt x="2502039" y="2183079"/>
                  </a:lnTo>
                  <a:lnTo>
                    <a:pt x="2525649" y="2133003"/>
                  </a:lnTo>
                  <a:lnTo>
                    <a:pt x="2548775" y="2083104"/>
                  </a:lnTo>
                  <a:lnTo>
                    <a:pt x="2569997" y="2047582"/>
                  </a:lnTo>
                  <a:lnTo>
                    <a:pt x="2590787" y="2012213"/>
                  </a:lnTo>
                  <a:lnTo>
                    <a:pt x="2606497" y="1965210"/>
                  </a:lnTo>
                  <a:lnTo>
                    <a:pt x="2626309" y="1930234"/>
                  </a:lnTo>
                  <a:lnTo>
                    <a:pt x="2640927" y="1883651"/>
                  </a:lnTo>
                  <a:lnTo>
                    <a:pt x="2654935" y="1837309"/>
                  </a:lnTo>
                  <a:lnTo>
                    <a:pt x="2672892" y="1803057"/>
                  </a:lnTo>
                  <a:lnTo>
                    <a:pt x="2685529" y="1757235"/>
                  </a:lnTo>
                  <a:lnTo>
                    <a:pt x="2697403" y="1711731"/>
                  </a:lnTo>
                  <a:lnTo>
                    <a:pt x="2708465" y="1666532"/>
                  </a:lnTo>
                  <a:lnTo>
                    <a:pt x="2718676" y="1621663"/>
                  </a:lnTo>
                  <a:lnTo>
                    <a:pt x="2727972" y="1577149"/>
                  </a:lnTo>
                  <a:lnTo>
                    <a:pt x="2731719" y="1521180"/>
                  </a:lnTo>
                  <a:lnTo>
                    <a:pt x="2739072" y="1477429"/>
                  </a:lnTo>
                  <a:lnTo>
                    <a:pt x="2745371" y="1434084"/>
                  </a:lnTo>
                  <a:lnTo>
                    <a:pt x="2745968" y="1379334"/>
                  </a:lnTo>
                  <a:lnTo>
                    <a:pt x="2750032" y="1336852"/>
                  </a:lnTo>
                  <a:lnTo>
                    <a:pt x="2752902" y="1294853"/>
                  </a:lnTo>
                  <a:close/>
                </a:path>
                <a:path w="6103620" h="4098290">
                  <a:moveTo>
                    <a:pt x="4310469" y="1723948"/>
                  </a:moveTo>
                  <a:lnTo>
                    <a:pt x="4263936" y="1728457"/>
                  </a:lnTo>
                  <a:lnTo>
                    <a:pt x="4179189" y="1761464"/>
                  </a:lnTo>
                  <a:lnTo>
                    <a:pt x="4131830" y="1766290"/>
                  </a:lnTo>
                  <a:lnTo>
                    <a:pt x="4045724" y="1799831"/>
                  </a:lnTo>
                  <a:lnTo>
                    <a:pt x="4007027" y="1828533"/>
                  </a:lnTo>
                  <a:lnTo>
                    <a:pt x="3920096" y="1862391"/>
                  </a:lnTo>
                  <a:lnTo>
                    <a:pt x="3881132" y="1891195"/>
                  </a:lnTo>
                  <a:lnTo>
                    <a:pt x="4310469" y="1723948"/>
                  </a:lnTo>
                  <a:close/>
                </a:path>
                <a:path w="6103620" h="4098290">
                  <a:moveTo>
                    <a:pt x="6103353" y="3383470"/>
                  </a:moveTo>
                  <a:lnTo>
                    <a:pt x="6101600" y="3329622"/>
                  </a:lnTo>
                  <a:lnTo>
                    <a:pt x="6098718" y="3276231"/>
                  </a:lnTo>
                  <a:lnTo>
                    <a:pt x="6099276" y="3235121"/>
                  </a:lnTo>
                  <a:lnTo>
                    <a:pt x="6094057" y="3182632"/>
                  </a:lnTo>
                  <a:lnTo>
                    <a:pt x="6087681" y="3130613"/>
                  </a:lnTo>
                  <a:lnTo>
                    <a:pt x="6080112" y="3079038"/>
                  </a:lnTo>
                  <a:lnTo>
                    <a:pt x="6075985" y="3039757"/>
                  </a:lnTo>
                  <a:lnTo>
                    <a:pt x="6066053" y="2989110"/>
                  </a:lnTo>
                  <a:lnTo>
                    <a:pt x="6054915" y="2938932"/>
                  </a:lnTo>
                  <a:lnTo>
                    <a:pt x="6042584" y="2889212"/>
                  </a:lnTo>
                  <a:lnTo>
                    <a:pt x="6033643" y="2851810"/>
                  </a:lnTo>
                  <a:lnTo>
                    <a:pt x="6018873" y="2803042"/>
                  </a:lnTo>
                  <a:lnTo>
                    <a:pt x="6002883" y="2754757"/>
                  </a:lnTo>
                  <a:lnTo>
                    <a:pt x="5985662" y="2706941"/>
                  </a:lnTo>
                  <a:lnTo>
                    <a:pt x="5967196" y="2659621"/>
                  </a:lnTo>
                  <a:lnTo>
                    <a:pt x="5952096" y="2624607"/>
                  </a:lnTo>
                  <a:lnTo>
                    <a:pt x="5931141" y="2578252"/>
                  </a:lnTo>
                  <a:lnTo>
                    <a:pt x="5908929" y="2532392"/>
                  </a:lnTo>
                  <a:lnTo>
                    <a:pt x="5885446" y="2487015"/>
                  </a:lnTo>
                  <a:lnTo>
                    <a:pt x="5865304" y="2453970"/>
                  </a:lnTo>
                  <a:lnTo>
                    <a:pt x="5838710" y="2409812"/>
                  </a:lnTo>
                  <a:lnTo>
                    <a:pt x="5810643" y="2366238"/>
                  </a:lnTo>
                  <a:lnTo>
                    <a:pt x="5781129" y="2323211"/>
                  </a:lnTo>
                  <a:lnTo>
                    <a:pt x="5750191" y="2280742"/>
                  </a:lnTo>
                  <a:lnTo>
                    <a:pt x="5722467" y="2250656"/>
                  </a:lnTo>
                  <a:lnTo>
                    <a:pt x="5688774" y="2209266"/>
                  </a:lnTo>
                  <a:lnTo>
                    <a:pt x="5653748" y="2168385"/>
                  </a:lnTo>
                  <a:lnTo>
                    <a:pt x="5622023" y="2139861"/>
                  </a:lnTo>
                  <a:lnTo>
                    <a:pt x="5584406" y="2099995"/>
                  </a:lnTo>
                  <a:lnTo>
                    <a:pt x="5550154" y="2072449"/>
                  </a:lnTo>
                  <a:lnTo>
                    <a:pt x="5510060" y="2033549"/>
                  </a:lnTo>
                  <a:lnTo>
                    <a:pt x="5473395" y="2006942"/>
                  </a:lnTo>
                  <a:lnTo>
                    <a:pt x="5435549" y="1980793"/>
                  </a:lnTo>
                  <a:lnTo>
                    <a:pt x="5391963" y="1943252"/>
                  </a:lnTo>
                  <a:lnTo>
                    <a:pt x="5351881" y="1917979"/>
                  </a:lnTo>
                  <a:lnTo>
                    <a:pt x="5310708" y="1893125"/>
                  </a:lnTo>
                  <a:lnTo>
                    <a:pt x="5268480" y="1868690"/>
                  </a:lnTo>
                  <a:lnTo>
                    <a:pt x="5225237" y="1844649"/>
                  </a:lnTo>
                  <a:lnTo>
                    <a:pt x="5185600" y="1832825"/>
                  </a:lnTo>
                  <a:lnTo>
                    <a:pt x="5140376" y="1809559"/>
                  </a:lnTo>
                  <a:lnTo>
                    <a:pt x="5094224" y="1786648"/>
                  </a:lnTo>
                  <a:lnTo>
                    <a:pt x="5051768" y="1775929"/>
                  </a:lnTo>
                  <a:lnTo>
                    <a:pt x="5003812" y="1753717"/>
                  </a:lnTo>
                  <a:lnTo>
                    <a:pt x="4959604" y="1743684"/>
                  </a:lnTo>
                  <a:lnTo>
                    <a:pt x="4914582" y="1733956"/>
                  </a:lnTo>
                  <a:lnTo>
                    <a:pt x="4868748" y="1724558"/>
                  </a:lnTo>
                  <a:lnTo>
                    <a:pt x="4822152" y="1715452"/>
                  </a:lnTo>
                  <a:lnTo>
                    <a:pt x="4774806" y="1706638"/>
                  </a:lnTo>
                  <a:lnTo>
                    <a:pt x="4726737" y="1698091"/>
                  </a:lnTo>
                  <a:lnTo>
                    <a:pt x="4677994" y="1689823"/>
                  </a:lnTo>
                  <a:lnTo>
                    <a:pt x="4633201" y="1693646"/>
                  </a:lnTo>
                  <a:lnTo>
                    <a:pt x="4583163" y="1685874"/>
                  </a:lnTo>
                  <a:lnTo>
                    <a:pt x="4443361" y="1699450"/>
                  </a:lnTo>
                  <a:lnTo>
                    <a:pt x="4352074" y="1707756"/>
                  </a:lnTo>
                  <a:lnTo>
                    <a:pt x="3881132" y="1891195"/>
                  </a:lnTo>
                  <a:lnTo>
                    <a:pt x="3837521" y="1908187"/>
                  </a:lnTo>
                  <a:lnTo>
                    <a:pt x="3643109" y="2052066"/>
                  </a:lnTo>
                  <a:lnTo>
                    <a:pt x="3609162" y="2092553"/>
                  </a:lnTo>
                  <a:lnTo>
                    <a:pt x="3570782" y="2121128"/>
                  </a:lnTo>
                  <a:lnTo>
                    <a:pt x="3537229" y="2161463"/>
                  </a:lnTo>
                  <a:lnTo>
                    <a:pt x="3499294" y="2189873"/>
                  </a:lnTo>
                  <a:lnTo>
                    <a:pt x="3369005" y="2349665"/>
                  </a:lnTo>
                  <a:lnTo>
                    <a:pt x="3275266" y="2467953"/>
                  </a:lnTo>
                  <a:lnTo>
                    <a:pt x="3249549" y="2518854"/>
                  </a:lnTo>
                  <a:lnTo>
                    <a:pt x="3219729" y="2557729"/>
                  </a:lnTo>
                  <a:lnTo>
                    <a:pt x="3194329" y="2608516"/>
                  </a:lnTo>
                  <a:lnTo>
                    <a:pt x="3169869" y="2658935"/>
                  </a:lnTo>
                  <a:lnTo>
                    <a:pt x="3146323" y="2708999"/>
                  </a:lnTo>
                  <a:lnTo>
                    <a:pt x="3119043" y="2746883"/>
                  </a:lnTo>
                  <a:lnTo>
                    <a:pt x="3097225" y="2796273"/>
                  </a:lnTo>
                  <a:lnTo>
                    <a:pt x="3076244" y="2845333"/>
                  </a:lnTo>
                  <a:lnTo>
                    <a:pt x="3056051" y="2894088"/>
                  </a:lnTo>
                  <a:lnTo>
                    <a:pt x="3036633" y="2942539"/>
                  </a:lnTo>
                  <a:lnTo>
                    <a:pt x="3017964" y="2990697"/>
                  </a:lnTo>
                  <a:lnTo>
                    <a:pt x="3000006" y="3038589"/>
                  </a:lnTo>
                  <a:lnTo>
                    <a:pt x="2987344" y="3098038"/>
                  </a:lnTo>
                  <a:lnTo>
                    <a:pt x="2970733" y="3145396"/>
                  </a:lnTo>
                  <a:lnTo>
                    <a:pt x="2954756" y="3192500"/>
                  </a:lnTo>
                  <a:lnTo>
                    <a:pt x="2939389" y="3239376"/>
                  </a:lnTo>
                  <a:lnTo>
                    <a:pt x="2924606" y="3286023"/>
                  </a:lnTo>
                  <a:lnTo>
                    <a:pt x="2910357" y="3332467"/>
                  </a:lnTo>
                  <a:lnTo>
                    <a:pt x="2901251" y="3390531"/>
                  </a:lnTo>
                  <a:lnTo>
                    <a:pt x="2888030" y="3436569"/>
                  </a:lnTo>
                  <a:lnTo>
                    <a:pt x="2875280" y="3482429"/>
                  </a:lnTo>
                  <a:lnTo>
                    <a:pt x="2862961" y="3528110"/>
                  </a:lnTo>
                  <a:lnTo>
                    <a:pt x="2851061" y="3573640"/>
                  </a:lnTo>
                  <a:lnTo>
                    <a:pt x="2844139" y="3630853"/>
                  </a:lnTo>
                  <a:lnTo>
                    <a:pt x="2832976" y="3676091"/>
                  </a:lnTo>
                  <a:lnTo>
                    <a:pt x="2822143" y="3721201"/>
                  </a:lnTo>
                  <a:lnTo>
                    <a:pt x="2811615" y="3766185"/>
                  </a:lnTo>
                  <a:lnTo>
                    <a:pt x="2788691" y="3870528"/>
                  </a:lnTo>
                  <a:lnTo>
                    <a:pt x="2775635" y="3916502"/>
                  </a:lnTo>
                  <a:lnTo>
                    <a:pt x="2767253" y="3974274"/>
                  </a:lnTo>
                  <a:lnTo>
                    <a:pt x="2754274" y="4020223"/>
                  </a:lnTo>
                  <a:lnTo>
                    <a:pt x="2745892" y="4078008"/>
                  </a:lnTo>
                  <a:lnTo>
                    <a:pt x="2738132" y="4094657"/>
                  </a:lnTo>
                  <a:lnTo>
                    <a:pt x="3499383" y="4097972"/>
                  </a:lnTo>
                  <a:lnTo>
                    <a:pt x="3502888" y="4069346"/>
                  </a:lnTo>
                  <a:lnTo>
                    <a:pt x="3514318" y="4024007"/>
                  </a:lnTo>
                  <a:lnTo>
                    <a:pt x="3535921" y="3920185"/>
                  </a:lnTo>
                  <a:lnTo>
                    <a:pt x="3546983" y="3874986"/>
                  </a:lnTo>
                  <a:lnTo>
                    <a:pt x="3558375" y="3829659"/>
                  </a:lnTo>
                  <a:lnTo>
                    <a:pt x="3570122" y="3784193"/>
                  </a:lnTo>
                  <a:lnTo>
                    <a:pt x="3577615" y="3726751"/>
                  </a:lnTo>
                  <a:lnTo>
                    <a:pt x="3590112" y="3681006"/>
                  </a:lnTo>
                  <a:lnTo>
                    <a:pt x="3602990" y="3635095"/>
                  </a:lnTo>
                  <a:lnTo>
                    <a:pt x="3616299" y="3589020"/>
                  </a:lnTo>
                  <a:lnTo>
                    <a:pt x="3625431" y="3530943"/>
                  </a:lnTo>
                  <a:lnTo>
                    <a:pt x="3639629" y="3484524"/>
                  </a:lnTo>
                  <a:lnTo>
                    <a:pt x="3654285" y="3437928"/>
                  </a:lnTo>
                  <a:lnTo>
                    <a:pt x="3669436" y="3391141"/>
                  </a:lnTo>
                  <a:lnTo>
                    <a:pt x="3685082" y="3344151"/>
                  </a:lnTo>
                  <a:lnTo>
                    <a:pt x="3701250" y="3296970"/>
                  </a:lnTo>
                  <a:lnTo>
                    <a:pt x="3717963" y="3249574"/>
                  </a:lnTo>
                  <a:lnTo>
                    <a:pt x="3735235" y="3201949"/>
                  </a:lnTo>
                  <a:lnTo>
                    <a:pt x="3753066" y="3154121"/>
                  </a:lnTo>
                  <a:lnTo>
                    <a:pt x="3771493" y="3106051"/>
                  </a:lnTo>
                  <a:lnTo>
                    <a:pt x="3795141" y="3069577"/>
                  </a:lnTo>
                  <a:lnTo>
                    <a:pt x="3814800" y="3021038"/>
                  </a:lnTo>
                  <a:lnTo>
                    <a:pt x="3839705" y="2984068"/>
                  </a:lnTo>
                  <a:lnTo>
                    <a:pt x="3860673" y="2935020"/>
                  </a:lnTo>
                  <a:lnTo>
                    <a:pt x="3891724" y="2895663"/>
                  </a:lnTo>
                  <a:lnTo>
                    <a:pt x="3918902" y="2844190"/>
                  </a:lnTo>
                  <a:lnTo>
                    <a:pt x="3951313" y="2804299"/>
                  </a:lnTo>
                  <a:lnTo>
                    <a:pt x="4051147" y="2683637"/>
                  </a:lnTo>
                  <a:lnTo>
                    <a:pt x="4089527" y="2655062"/>
                  </a:lnTo>
                  <a:lnTo>
                    <a:pt x="4123334" y="2614625"/>
                  </a:lnTo>
                  <a:lnTo>
                    <a:pt x="4199864" y="2557551"/>
                  </a:lnTo>
                  <a:lnTo>
                    <a:pt x="4242359" y="2541003"/>
                  </a:lnTo>
                  <a:lnTo>
                    <a:pt x="4279836" y="2512771"/>
                  </a:lnTo>
                  <a:lnTo>
                    <a:pt x="4441812" y="2449677"/>
                  </a:lnTo>
                  <a:lnTo>
                    <a:pt x="4484751" y="2446578"/>
                  </a:lnTo>
                  <a:lnTo>
                    <a:pt x="4521974" y="2432075"/>
                  </a:lnTo>
                  <a:lnTo>
                    <a:pt x="4565688" y="2428684"/>
                  </a:lnTo>
                  <a:lnTo>
                    <a:pt x="4613122" y="2437460"/>
                  </a:lnTo>
                  <a:lnTo>
                    <a:pt x="4654969" y="2434793"/>
                  </a:lnTo>
                  <a:lnTo>
                    <a:pt x="4700321" y="2444381"/>
                  </a:lnTo>
                  <a:lnTo>
                    <a:pt x="4744453" y="2454452"/>
                  </a:lnTo>
                  <a:lnTo>
                    <a:pt x="4787265" y="2465032"/>
                  </a:lnTo>
                  <a:lnTo>
                    <a:pt x="4833226" y="2488019"/>
                  </a:lnTo>
                  <a:lnTo>
                    <a:pt x="4873028" y="2499779"/>
                  </a:lnTo>
                  <a:lnTo>
                    <a:pt x="4915751" y="2524010"/>
                  </a:lnTo>
                  <a:lnTo>
                    <a:pt x="4956695" y="2548953"/>
                  </a:lnTo>
                  <a:lnTo>
                    <a:pt x="4995735" y="2574633"/>
                  </a:lnTo>
                  <a:lnTo>
                    <a:pt x="5032756" y="2601099"/>
                  </a:lnTo>
                  <a:lnTo>
                    <a:pt x="5072253" y="2640241"/>
                  </a:lnTo>
                  <a:lnTo>
                    <a:pt x="5104892" y="2668409"/>
                  </a:lnTo>
                  <a:lnTo>
                    <a:pt x="5139779" y="2709341"/>
                  </a:lnTo>
                  <a:lnTo>
                    <a:pt x="5167579" y="2739402"/>
                  </a:lnTo>
                  <a:lnTo>
                    <a:pt x="5197399" y="2782303"/>
                  </a:lnTo>
                  <a:lnTo>
                    <a:pt x="5224513" y="2826258"/>
                  </a:lnTo>
                  <a:lnTo>
                    <a:pt x="5243779" y="2859646"/>
                  </a:lnTo>
                  <a:lnTo>
                    <a:pt x="5265610" y="2905658"/>
                  </a:lnTo>
                  <a:lnTo>
                    <a:pt x="5280825" y="2940621"/>
                  </a:lnTo>
                  <a:lnTo>
                    <a:pt x="5298643" y="2988195"/>
                  </a:lnTo>
                  <a:lnTo>
                    <a:pt x="5314493" y="3036544"/>
                  </a:lnTo>
                  <a:lnTo>
                    <a:pt x="5323776" y="3073819"/>
                  </a:lnTo>
                  <a:lnTo>
                    <a:pt x="5335740" y="3123666"/>
                  </a:lnTo>
                  <a:lnTo>
                    <a:pt x="5345811" y="3174263"/>
                  </a:lnTo>
                  <a:lnTo>
                    <a:pt x="5349379" y="3213760"/>
                  </a:lnTo>
                  <a:lnTo>
                    <a:pt x="5355704" y="3265817"/>
                  </a:lnTo>
                  <a:lnTo>
                    <a:pt x="5360187" y="3318586"/>
                  </a:lnTo>
                  <a:lnTo>
                    <a:pt x="5358257" y="3360229"/>
                  </a:lnTo>
                  <a:lnTo>
                    <a:pt x="5359146" y="3414407"/>
                  </a:lnTo>
                  <a:lnTo>
                    <a:pt x="5353659" y="3457422"/>
                  </a:lnTo>
                  <a:lnTo>
                    <a:pt x="5351043" y="3512972"/>
                  </a:lnTo>
                  <a:lnTo>
                    <a:pt x="5342090" y="3557346"/>
                  </a:lnTo>
                  <a:lnTo>
                    <a:pt x="5336044" y="3614216"/>
                  </a:lnTo>
                  <a:lnTo>
                    <a:pt x="5323725" y="3659898"/>
                  </a:lnTo>
                  <a:lnTo>
                    <a:pt x="5309755" y="3706241"/>
                  </a:lnTo>
                  <a:lnTo>
                    <a:pt x="5298757" y="3765029"/>
                  </a:lnTo>
                  <a:lnTo>
                    <a:pt x="5281803" y="3798900"/>
                  </a:lnTo>
                  <a:lnTo>
                    <a:pt x="5268366" y="3845026"/>
                  </a:lnTo>
                  <a:lnTo>
                    <a:pt x="5253850" y="3891559"/>
                  </a:lnTo>
                  <a:lnTo>
                    <a:pt x="5233657" y="3926687"/>
                  </a:lnTo>
                  <a:lnTo>
                    <a:pt x="5217007" y="3974058"/>
                  </a:lnTo>
                  <a:lnTo>
                    <a:pt x="5194681" y="4010025"/>
                  </a:lnTo>
                  <a:lnTo>
                    <a:pt x="5175910" y="4058221"/>
                  </a:lnTo>
                  <a:lnTo>
                    <a:pt x="5151463" y="4095000"/>
                  </a:lnTo>
                  <a:lnTo>
                    <a:pt x="5150243" y="4095483"/>
                  </a:lnTo>
                  <a:lnTo>
                    <a:pt x="5964631" y="4091724"/>
                  </a:lnTo>
                  <a:lnTo>
                    <a:pt x="5976493" y="4073461"/>
                  </a:lnTo>
                  <a:lnTo>
                    <a:pt x="5990996" y="4026928"/>
                  </a:lnTo>
                  <a:lnTo>
                    <a:pt x="6004725" y="3980700"/>
                  </a:lnTo>
                  <a:lnTo>
                    <a:pt x="6020867" y="3933520"/>
                  </a:lnTo>
                  <a:lnTo>
                    <a:pt x="6035941" y="3886758"/>
                  </a:lnTo>
                  <a:lnTo>
                    <a:pt x="6045327" y="3828580"/>
                  </a:lnTo>
                  <a:lnTo>
                    <a:pt x="6058243" y="3782657"/>
                  </a:lnTo>
                  <a:lnTo>
                    <a:pt x="6065456" y="3725329"/>
                  </a:lnTo>
                  <a:lnTo>
                    <a:pt x="6076188" y="3680269"/>
                  </a:lnTo>
                  <a:lnTo>
                    <a:pt x="6081204" y="3623792"/>
                  </a:lnTo>
                  <a:lnTo>
                    <a:pt x="6089726" y="3579584"/>
                  </a:lnTo>
                  <a:lnTo>
                    <a:pt x="6092520" y="3523983"/>
                  </a:lnTo>
                  <a:lnTo>
                    <a:pt x="6098794" y="3480638"/>
                  </a:lnTo>
                  <a:lnTo>
                    <a:pt x="6099340" y="3425914"/>
                  </a:lnTo>
                  <a:lnTo>
                    <a:pt x="6103353" y="3383470"/>
                  </a:lnTo>
                  <a:close/>
                </a:path>
              </a:pathLst>
            </a:custGeom>
            <a:solidFill>
              <a:srgbClr val="C7C704">
                <a:alpha val="29798"/>
              </a:srgbClr>
            </a:solidFill>
          </p:spPr>
          <p:txBody>
            <a:bodyPr wrap="square" lIns="0" tIns="0" rIns="0" bIns="0" rtlCol="0"/>
            <a:lstStyle/>
            <a:p>
              <a:endParaRPr/>
            </a:p>
          </p:txBody>
        </p:sp>
      </p:grpSp>
      <p:grpSp>
        <p:nvGrpSpPr>
          <p:cNvPr id="13" name="object 9">
            <a:extLst>
              <a:ext uri="{FF2B5EF4-FFF2-40B4-BE49-F238E27FC236}">
                <a16:creationId xmlns:a16="http://schemas.microsoft.com/office/drawing/2014/main" id="{40EE127B-F7E7-1522-0058-D5D2A373A1F1}"/>
              </a:ext>
            </a:extLst>
          </p:cNvPr>
          <p:cNvGrpSpPr/>
          <p:nvPr/>
        </p:nvGrpSpPr>
        <p:grpSpPr>
          <a:xfrm rot="10800000">
            <a:off x="9925315" y="-10542"/>
            <a:ext cx="2266685" cy="1521971"/>
            <a:chOff x="-1535" y="6185418"/>
            <a:chExt cx="6103620" cy="4098290"/>
          </a:xfrm>
        </p:grpSpPr>
        <p:sp>
          <p:nvSpPr>
            <p:cNvPr id="14" name="object 10">
              <a:extLst>
                <a:ext uri="{FF2B5EF4-FFF2-40B4-BE49-F238E27FC236}">
                  <a16:creationId xmlns:a16="http://schemas.microsoft.com/office/drawing/2014/main" id="{ED2A0B8F-829B-BC6B-6FC9-5B544424BABE}"/>
                </a:ext>
              </a:extLst>
            </p:cNvPr>
            <p:cNvSpPr/>
            <p:nvPr/>
          </p:nvSpPr>
          <p:spPr>
            <a:xfrm>
              <a:off x="-1535" y="6185418"/>
              <a:ext cx="6103620" cy="4098290"/>
            </a:xfrm>
            <a:custGeom>
              <a:avLst/>
              <a:gdLst/>
              <a:ahLst/>
              <a:cxnLst/>
              <a:rect l="l" t="t" r="r" b="b"/>
              <a:pathLst>
                <a:path w="6103620" h="4098290">
                  <a:moveTo>
                    <a:pt x="749925" y="98813"/>
                  </a:moveTo>
                  <a:lnTo>
                    <a:pt x="134959" y="338368"/>
                  </a:lnTo>
                  <a:lnTo>
                    <a:pt x="176603" y="308517"/>
                  </a:lnTo>
                  <a:lnTo>
                    <a:pt x="704999" y="102684"/>
                  </a:lnTo>
                  <a:lnTo>
                    <a:pt x="749925" y="98813"/>
                  </a:lnTo>
                  <a:close/>
                </a:path>
                <a:path w="6103620" h="4098290">
                  <a:moveTo>
                    <a:pt x="839094" y="77707"/>
                  </a:moveTo>
                  <a:lnTo>
                    <a:pt x="983" y="404188"/>
                  </a:lnTo>
                  <a:lnTo>
                    <a:pt x="42534" y="374372"/>
                  </a:lnTo>
                  <a:lnTo>
                    <a:pt x="791586" y="82584"/>
                  </a:lnTo>
                  <a:lnTo>
                    <a:pt x="839094" y="77707"/>
                  </a:lnTo>
                  <a:close/>
                </a:path>
                <a:path w="6103620" h="4098290">
                  <a:moveTo>
                    <a:pt x="378" y="1276715"/>
                  </a:moveTo>
                  <a:lnTo>
                    <a:pt x="0" y="404571"/>
                  </a:lnTo>
                  <a:lnTo>
                    <a:pt x="883118" y="60558"/>
                  </a:lnTo>
                  <a:lnTo>
                    <a:pt x="932769" y="54846"/>
                  </a:lnTo>
                  <a:lnTo>
                    <a:pt x="978718" y="36947"/>
                  </a:lnTo>
                  <a:lnTo>
                    <a:pt x="1241303" y="2806"/>
                  </a:lnTo>
                  <a:lnTo>
                    <a:pt x="1299622" y="7348"/>
                  </a:lnTo>
                  <a:lnTo>
                    <a:pt x="1353474" y="0"/>
                  </a:lnTo>
                  <a:lnTo>
                    <a:pt x="1528620" y="13550"/>
                  </a:lnTo>
                  <a:lnTo>
                    <a:pt x="1583393" y="19472"/>
                  </a:lnTo>
                  <a:lnTo>
                    <a:pt x="1636838" y="25912"/>
                  </a:lnTo>
                  <a:lnTo>
                    <a:pt x="1688938" y="32876"/>
                  </a:lnTo>
                  <a:lnTo>
                    <a:pt x="1739678" y="40370"/>
                  </a:lnTo>
                  <a:lnTo>
                    <a:pt x="1789041" y="48400"/>
                  </a:lnTo>
                  <a:lnTo>
                    <a:pt x="1841622" y="68806"/>
                  </a:lnTo>
                  <a:lnTo>
                    <a:pt x="1888184" y="77928"/>
                  </a:lnTo>
                  <a:lnTo>
                    <a:pt x="1937932" y="99437"/>
                  </a:lnTo>
                  <a:lnTo>
                    <a:pt x="1981630" y="109674"/>
                  </a:lnTo>
                  <a:lnTo>
                    <a:pt x="2028482" y="132312"/>
                  </a:lnTo>
                  <a:lnTo>
                    <a:pt x="2073862" y="155523"/>
                  </a:lnTo>
                  <a:lnTo>
                    <a:pt x="2117754" y="179314"/>
                  </a:lnTo>
                  <a:lnTo>
                    <a:pt x="2160143" y="203690"/>
                  </a:lnTo>
                  <a:lnTo>
                    <a:pt x="2201012" y="228659"/>
                  </a:lnTo>
                  <a:lnTo>
                    <a:pt x="2240345" y="254225"/>
                  </a:lnTo>
                  <a:lnTo>
                    <a:pt x="2278128" y="280396"/>
                  </a:lnTo>
                  <a:lnTo>
                    <a:pt x="516565" y="966601"/>
                  </a:lnTo>
                  <a:lnTo>
                    <a:pt x="476237" y="995940"/>
                  </a:lnTo>
                  <a:lnTo>
                    <a:pt x="386536" y="1030883"/>
                  </a:lnTo>
                  <a:lnTo>
                    <a:pt x="346397" y="1060148"/>
                  </a:lnTo>
                  <a:lnTo>
                    <a:pt x="301727" y="1077549"/>
                  </a:lnTo>
                  <a:lnTo>
                    <a:pt x="221874" y="1135914"/>
                  </a:lnTo>
                  <a:lnTo>
                    <a:pt x="177486" y="1153205"/>
                  </a:lnTo>
                  <a:lnTo>
                    <a:pt x="98269" y="1211323"/>
                  </a:lnTo>
                  <a:lnTo>
                    <a:pt x="54234" y="1228476"/>
                  </a:lnTo>
                  <a:lnTo>
                    <a:pt x="14943" y="1257411"/>
                  </a:lnTo>
                  <a:lnTo>
                    <a:pt x="378" y="1276715"/>
                  </a:lnTo>
                  <a:close/>
                </a:path>
                <a:path w="6103620" h="4098290">
                  <a:moveTo>
                    <a:pt x="850241" y="4094084"/>
                  </a:moveTo>
                  <a:lnTo>
                    <a:pt x="845892" y="4095778"/>
                  </a:lnTo>
                  <a:lnTo>
                    <a:pt x="48879" y="4092769"/>
                  </a:lnTo>
                  <a:lnTo>
                    <a:pt x="64032" y="4059607"/>
                  </a:lnTo>
                  <a:lnTo>
                    <a:pt x="81851" y="4011778"/>
                  </a:lnTo>
                  <a:lnTo>
                    <a:pt x="96168" y="3951682"/>
                  </a:lnTo>
                  <a:lnTo>
                    <a:pt x="115319" y="3903333"/>
                  </a:lnTo>
                  <a:lnTo>
                    <a:pt x="139668" y="3866589"/>
                  </a:lnTo>
                  <a:lnTo>
                    <a:pt x="159974" y="3817790"/>
                  </a:lnTo>
                  <a:lnTo>
                    <a:pt x="180827" y="3768779"/>
                  </a:lnTo>
                  <a:lnTo>
                    <a:pt x="202207" y="3719562"/>
                  </a:lnTo>
                  <a:lnTo>
                    <a:pt x="228703" y="3681981"/>
                  </a:lnTo>
                  <a:lnTo>
                    <a:pt x="251075" y="3632378"/>
                  </a:lnTo>
                  <a:lnTo>
                    <a:pt x="278522" y="3594426"/>
                  </a:lnTo>
                  <a:lnTo>
                    <a:pt x="301806" y="3544468"/>
                  </a:lnTo>
                  <a:lnTo>
                    <a:pt x="330124" y="3506178"/>
                  </a:lnTo>
                  <a:lnTo>
                    <a:pt x="354237" y="3455896"/>
                  </a:lnTo>
                  <a:lnTo>
                    <a:pt x="412817" y="3378558"/>
                  </a:lnTo>
                  <a:lnTo>
                    <a:pt x="503216" y="3261567"/>
                  </a:lnTo>
                  <a:lnTo>
                    <a:pt x="659272" y="3064480"/>
                  </a:lnTo>
                  <a:lnTo>
                    <a:pt x="695719" y="3036653"/>
                  </a:lnTo>
                  <a:lnTo>
                    <a:pt x="792117" y="2917324"/>
                  </a:lnTo>
                  <a:lnTo>
                    <a:pt x="829088" y="2889293"/>
                  </a:lnTo>
                  <a:lnTo>
                    <a:pt x="861529" y="2849397"/>
                  </a:lnTo>
                  <a:lnTo>
                    <a:pt x="898639" y="2821311"/>
                  </a:lnTo>
                  <a:lnTo>
                    <a:pt x="931179" y="2781376"/>
                  </a:lnTo>
                  <a:lnTo>
                    <a:pt x="968348" y="2753268"/>
                  </a:lnTo>
                  <a:lnTo>
                    <a:pt x="1000907" y="2713326"/>
                  </a:lnTo>
                  <a:lnTo>
                    <a:pt x="1038053" y="2685226"/>
                  </a:lnTo>
                  <a:lnTo>
                    <a:pt x="1070549" y="2645309"/>
                  </a:lnTo>
                  <a:lnTo>
                    <a:pt x="1107592" y="2617249"/>
                  </a:lnTo>
                  <a:lnTo>
                    <a:pt x="1160906" y="2569222"/>
                  </a:lnTo>
                  <a:lnTo>
                    <a:pt x="1251052" y="2479588"/>
                  </a:lnTo>
                  <a:lnTo>
                    <a:pt x="1292006" y="2450005"/>
                  </a:lnTo>
                  <a:lnTo>
                    <a:pt x="1328033" y="2408712"/>
                  </a:lnTo>
                  <a:lnTo>
                    <a:pt x="1368316" y="2379390"/>
                  </a:lnTo>
                  <a:lnTo>
                    <a:pt x="1403597" y="2338388"/>
                  </a:lnTo>
                  <a:lnTo>
                    <a:pt x="1443060" y="2309386"/>
                  </a:lnTo>
                  <a:lnTo>
                    <a:pt x="1511331" y="2228273"/>
                  </a:lnTo>
                  <a:lnTo>
                    <a:pt x="1549284" y="2199859"/>
                  </a:lnTo>
                  <a:lnTo>
                    <a:pt x="1614202" y="2120052"/>
                  </a:lnTo>
                  <a:lnTo>
                    <a:pt x="1650312" y="2092356"/>
                  </a:lnTo>
                  <a:lnTo>
                    <a:pt x="1681123" y="2053095"/>
                  </a:lnTo>
                  <a:lnTo>
                    <a:pt x="1711209" y="2014116"/>
                  </a:lnTo>
                  <a:lnTo>
                    <a:pt x="1740531" y="1975435"/>
                  </a:lnTo>
                  <a:lnTo>
                    <a:pt x="1769052" y="1937065"/>
                  </a:lnTo>
                  <a:lnTo>
                    <a:pt x="1796736" y="1899022"/>
                  </a:lnTo>
                  <a:lnTo>
                    <a:pt x="1823546" y="1861320"/>
                  </a:lnTo>
                  <a:lnTo>
                    <a:pt x="1849443" y="1823972"/>
                  </a:lnTo>
                  <a:lnTo>
                    <a:pt x="1874391" y="1786995"/>
                  </a:lnTo>
                  <a:lnTo>
                    <a:pt x="1893743" y="1738568"/>
                  </a:lnTo>
                  <a:lnTo>
                    <a:pt x="1917327" y="1702122"/>
                  </a:lnTo>
                  <a:lnTo>
                    <a:pt x="1935323" y="1654223"/>
                  </a:lnTo>
                  <a:lnTo>
                    <a:pt x="1952135" y="1606785"/>
                  </a:lnTo>
                  <a:lnTo>
                    <a:pt x="1967557" y="1559889"/>
                  </a:lnTo>
                  <a:lnTo>
                    <a:pt x="1981381" y="1513615"/>
                  </a:lnTo>
                  <a:lnTo>
                    <a:pt x="1993404" y="1468043"/>
                  </a:lnTo>
                  <a:lnTo>
                    <a:pt x="1998807" y="1411420"/>
                  </a:lnTo>
                  <a:lnTo>
                    <a:pt x="2006606" y="1367494"/>
                  </a:lnTo>
                  <a:lnTo>
                    <a:pt x="2007373" y="1312676"/>
                  </a:lnTo>
                  <a:lnTo>
                    <a:pt x="2010124" y="1270716"/>
                  </a:lnTo>
                  <a:lnTo>
                    <a:pt x="2005431" y="1218026"/>
                  </a:lnTo>
                  <a:lnTo>
                    <a:pt x="2002309" y="1178354"/>
                  </a:lnTo>
                  <a:lnTo>
                    <a:pt x="1991331" y="1128112"/>
                  </a:lnTo>
                  <a:lnTo>
                    <a:pt x="1976902" y="1079214"/>
                  </a:lnTo>
                  <a:lnTo>
                    <a:pt x="1963425" y="1043575"/>
                  </a:lnTo>
                  <a:lnTo>
                    <a:pt x="1941474" y="997608"/>
                  </a:lnTo>
                  <a:lnTo>
                    <a:pt x="1920064" y="965060"/>
                  </a:lnTo>
                  <a:lnTo>
                    <a:pt x="1894377" y="934177"/>
                  </a:lnTo>
                  <a:lnTo>
                    <a:pt x="1865576" y="904508"/>
                  </a:lnTo>
                  <a:lnTo>
                    <a:pt x="1833477" y="876123"/>
                  </a:lnTo>
                  <a:lnTo>
                    <a:pt x="1798266" y="848951"/>
                  </a:lnTo>
                  <a:lnTo>
                    <a:pt x="1760130" y="822918"/>
                  </a:lnTo>
                  <a:lnTo>
                    <a:pt x="1723866" y="809785"/>
                  </a:lnTo>
                  <a:lnTo>
                    <a:pt x="1680440" y="785812"/>
                  </a:lnTo>
                  <a:lnTo>
                    <a:pt x="1639259" y="774595"/>
                  </a:lnTo>
                  <a:lnTo>
                    <a:pt x="1595900" y="764226"/>
                  </a:lnTo>
                  <a:lnTo>
                    <a:pt x="1550550" y="754633"/>
                  </a:lnTo>
                  <a:lnTo>
                    <a:pt x="1508004" y="757577"/>
                  </a:lnTo>
                  <a:lnTo>
                    <a:pt x="1459231" y="749317"/>
                  </a:lnTo>
                  <a:lnTo>
                    <a:pt x="1409026" y="741615"/>
                  </a:lnTo>
                  <a:lnTo>
                    <a:pt x="1314287" y="751261"/>
                  </a:lnTo>
                  <a:lnTo>
                    <a:pt x="1015131" y="786018"/>
                  </a:lnTo>
                  <a:lnTo>
                    <a:pt x="924629" y="821272"/>
                  </a:lnTo>
                  <a:lnTo>
                    <a:pt x="875608" y="826738"/>
                  </a:lnTo>
                  <a:lnTo>
                    <a:pt x="2278128" y="280396"/>
                  </a:lnTo>
                  <a:lnTo>
                    <a:pt x="2314343" y="307177"/>
                  </a:lnTo>
                  <a:lnTo>
                    <a:pt x="2348975" y="334575"/>
                  </a:lnTo>
                  <a:lnTo>
                    <a:pt x="2386617" y="374430"/>
                  </a:lnTo>
                  <a:lnTo>
                    <a:pt x="2418035" y="403080"/>
                  </a:lnTo>
                  <a:lnTo>
                    <a:pt x="2452432" y="444199"/>
                  </a:lnTo>
                  <a:lnTo>
                    <a:pt x="2485957" y="485658"/>
                  </a:lnTo>
                  <a:lnTo>
                    <a:pt x="2512767" y="516103"/>
                  </a:lnTo>
                  <a:lnTo>
                    <a:pt x="2542130" y="559183"/>
                  </a:lnTo>
                  <a:lnTo>
                    <a:pt x="2569483" y="603046"/>
                  </a:lnTo>
                  <a:lnTo>
                    <a:pt x="2594876" y="647673"/>
                  </a:lnTo>
                  <a:lnTo>
                    <a:pt x="2618355" y="693045"/>
                  </a:lnTo>
                  <a:lnTo>
                    <a:pt x="2639969" y="739143"/>
                  </a:lnTo>
                  <a:lnTo>
                    <a:pt x="2655157" y="774116"/>
                  </a:lnTo>
                  <a:lnTo>
                    <a:pt x="2673185" y="821611"/>
                  </a:lnTo>
                  <a:lnTo>
                    <a:pt x="2689493" y="869777"/>
                  </a:lnTo>
                  <a:lnTo>
                    <a:pt x="2704128" y="918594"/>
                  </a:lnTo>
                  <a:lnTo>
                    <a:pt x="2712528" y="956211"/>
                  </a:lnTo>
                  <a:lnTo>
                    <a:pt x="2723961" y="1006275"/>
                  </a:lnTo>
                  <a:lnTo>
                    <a:pt x="2733865" y="1056935"/>
                  </a:lnTo>
                  <a:lnTo>
                    <a:pt x="2737679" y="1096338"/>
                  </a:lnTo>
                  <a:lnTo>
                    <a:pt x="2744670" y="1148133"/>
                  </a:lnTo>
                  <a:lnTo>
                    <a:pt x="2750276" y="1200468"/>
                  </a:lnTo>
                  <a:lnTo>
                    <a:pt x="2749936" y="1241489"/>
                  </a:lnTo>
                  <a:lnTo>
                    <a:pt x="2752917" y="1294846"/>
                  </a:lnTo>
                  <a:lnTo>
                    <a:pt x="2750047" y="1336852"/>
                  </a:lnTo>
                  <a:lnTo>
                    <a:pt x="2745986" y="1379323"/>
                  </a:lnTo>
                  <a:lnTo>
                    <a:pt x="2745389" y="1434074"/>
                  </a:lnTo>
                  <a:lnTo>
                    <a:pt x="2739086" y="1477418"/>
                  </a:lnTo>
                  <a:lnTo>
                    <a:pt x="2731735" y="1521170"/>
                  </a:lnTo>
                  <a:lnTo>
                    <a:pt x="2727993" y="1577146"/>
                  </a:lnTo>
                  <a:lnTo>
                    <a:pt x="2718689" y="1621659"/>
                  </a:lnTo>
                  <a:lnTo>
                    <a:pt x="2708481" y="1666524"/>
                  </a:lnTo>
                  <a:lnTo>
                    <a:pt x="2697417" y="1711723"/>
                  </a:lnTo>
                  <a:lnTo>
                    <a:pt x="2685544" y="1757236"/>
                  </a:lnTo>
                  <a:lnTo>
                    <a:pt x="2672911" y="1803046"/>
                  </a:lnTo>
                  <a:lnTo>
                    <a:pt x="2654956" y="1837300"/>
                  </a:lnTo>
                  <a:lnTo>
                    <a:pt x="2640947" y="1883645"/>
                  </a:lnTo>
                  <a:lnTo>
                    <a:pt x="2626321" y="1930231"/>
                  </a:lnTo>
                  <a:lnTo>
                    <a:pt x="2606518" y="1965205"/>
                  </a:lnTo>
                  <a:lnTo>
                    <a:pt x="2590804" y="2012214"/>
                  </a:lnTo>
                  <a:lnTo>
                    <a:pt x="2570009" y="2047574"/>
                  </a:lnTo>
                  <a:lnTo>
                    <a:pt x="2548790" y="2083099"/>
                  </a:lnTo>
                  <a:lnTo>
                    <a:pt x="2525661" y="2132998"/>
                  </a:lnTo>
                  <a:lnTo>
                    <a:pt x="2502058" y="2183080"/>
                  </a:lnTo>
                  <a:lnTo>
                    <a:pt x="2444308" y="2260095"/>
                  </a:lnTo>
                  <a:lnTo>
                    <a:pt x="2419426" y="2310676"/>
                  </a:lnTo>
                  <a:lnTo>
                    <a:pt x="2297894" y="2467055"/>
                  </a:lnTo>
                  <a:lnTo>
                    <a:pt x="2203653" y="2585543"/>
                  </a:lnTo>
                  <a:lnTo>
                    <a:pt x="2167165" y="2613386"/>
                  </a:lnTo>
                  <a:lnTo>
                    <a:pt x="2102851" y="2692957"/>
                  </a:lnTo>
                  <a:lnTo>
                    <a:pt x="2065853" y="2720999"/>
                  </a:lnTo>
                  <a:lnTo>
                    <a:pt x="2000728" y="2800887"/>
                  </a:lnTo>
                  <a:lnTo>
                    <a:pt x="1963429" y="2829046"/>
                  </a:lnTo>
                  <a:lnTo>
                    <a:pt x="1930685" y="2869060"/>
                  </a:lnTo>
                  <a:lnTo>
                    <a:pt x="1855912" y="2925447"/>
                  </a:lnTo>
                  <a:lnTo>
                    <a:pt x="1823147" y="2965469"/>
                  </a:lnTo>
                  <a:lnTo>
                    <a:pt x="1785813" y="2993642"/>
                  </a:lnTo>
                  <a:lnTo>
                    <a:pt x="1753151" y="3033624"/>
                  </a:lnTo>
                  <a:lnTo>
                    <a:pt x="1689983" y="3085490"/>
                  </a:lnTo>
                  <a:lnTo>
                    <a:pt x="1612313" y="3156634"/>
                  </a:lnTo>
                  <a:lnTo>
                    <a:pt x="1577595" y="3197418"/>
                  </a:lnTo>
                  <a:lnTo>
                    <a:pt x="1538237" y="3226379"/>
                  </a:lnTo>
                  <a:lnTo>
                    <a:pt x="1503501" y="3267169"/>
                  </a:lnTo>
                  <a:lnTo>
                    <a:pt x="1464208" y="3296105"/>
                  </a:lnTo>
                  <a:lnTo>
                    <a:pt x="1429620" y="3336838"/>
                  </a:lnTo>
                  <a:lnTo>
                    <a:pt x="1390559" y="3365683"/>
                  </a:lnTo>
                  <a:lnTo>
                    <a:pt x="1288438" y="3487241"/>
                  </a:lnTo>
                  <a:lnTo>
                    <a:pt x="1250337" y="3515713"/>
                  </a:lnTo>
                  <a:lnTo>
                    <a:pt x="1152091" y="3635761"/>
                  </a:lnTo>
                  <a:lnTo>
                    <a:pt x="1088866" y="3714908"/>
                  </a:lnTo>
                  <a:lnTo>
                    <a:pt x="1027844" y="3793197"/>
                  </a:lnTo>
                  <a:lnTo>
                    <a:pt x="998263" y="3831979"/>
                  </a:lnTo>
                  <a:lnTo>
                    <a:pt x="969357" y="3870498"/>
                  </a:lnTo>
                  <a:lnTo>
                    <a:pt x="945779" y="3920572"/>
                  </a:lnTo>
                  <a:lnTo>
                    <a:pt x="918348" y="3958517"/>
                  </a:lnTo>
                  <a:lnTo>
                    <a:pt x="896328" y="4007983"/>
                  </a:lnTo>
                  <a:lnTo>
                    <a:pt x="870538" y="4045288"/>
                  </a:lnTo>
                  <a:lnTo>
                    <a:pt x="850241" y="4094084"/>
                  </a:lnTo>
                  <a:close/>
                </a:path>
                <a:path w="6103620" h="4098290">
                  <a:moveTo>
                    <a:pt x="4179208" y="1761460"/>
                  </a:moveTo>
                  <a:lnTo>
                    <a:pt x="4007050" y="1828523"/>
                  </a:lnTo>
                  <a:lnTo>
                    <a:pt x="4045739" y="1799823"/>
                  </a:lnTo>
                  <a:lnTo>
                    <a:pt x="4131848" y="1766280"/>
                  </a:lnTo>
                  <a:lnTo>
                    <a:pt x="4179208" y="1761460"/>
                  </a:lnTo>
                  <a:close/>
                </a:path>
                <a:path w="6103620" h="4098290">
                  <a:moveTo>
                    <a:pt x="4310491" y="1723949"/>
                  </a:moveTo>
                  <a:lnTo>
                    <a:pt x="3881151" y="1891196"/>
                  </a:lnTo>
                  <a:lnTo>
                    <a:pt x="3920116" y="1862388"/>
                  </a:lnTo>
                  <a:lnTo>
                    <a:pt x="4263950" y="1728450"/>
                  </a:lnTo>
                  <a:lnTo>
                    <a:pt x="4310491" y="1723949"/>
                  </a:lnTo>
                  <a:close/>
                </a:path>
                <a:path w="6103620" h="4098290">
                  <a:moveTo>
                    <a:pt x="3499408" y="4097965"/>
                  </a:moveTo>
                  <a:lnTo>
                    <a:pt x="2738149" y="4094658"/>
                  </a:lnTo>
                  <a:lnTo>
                    <a:pt x="2745905" y="4078007"/>
                  </a:lnTo>
                  <a:lnTo>
                    <a:pt x="2754297" y="4020220"/>
                  </a:lnTo>
                  <a:lnTo>
                    <a:pt x="2767274" y="3974276"/>
                  </a:lnTo>
                  <a:lnTo>
                    <a:pt x="2775657" y="3916492"/>
                  </a:lnTo>
                  <a:lnTo>
                    <a:pt x="2788706" y="3870520"/>
                  </a:lnTo>
                  <a:lnTo>
                    <a:pt x="2811630" y="3766183"/>
                  </a:lnTo>
                  <a:lnTo>
                    <a:pt x="2822164" y="3721191"/>
                  </a:lnTo>
                  <a:lnTo>
                    <a:pt x="2832999" y="3676082"/>
                  </a:lnTo>
                  <a:lnTo>
                    <a:pt x="2844162" y="3630845"/>
                  </a:lnTo>
                  <a:lnTo>
                    <a:pt x="2851073" y="3573634"/>
                  </a:lnTo>
                  <a:lnTo>
                    <a:pt x="2862977" y="3528108"/>
                  </a:lnTo>
                  <a:lnTo>
                    <a:pt x="2875293" y="3482422"/>
                  </a:lnTo>
                  <a:lnTo>
                    <a:pt x="2888049" y="3436564"/>
                  </a:lnTo>
                  <a:lnTo>
                    <a:pt x="2901272" y="3390525"/>
                  </a:lnTo>
                  <a:lnTo>
                    <a:pt x="2910381" y="3332459"/>
                  </a:lnTo>
                  <a:lnTo>
                    <a:pt x="2924621" y="3286023"/>
                  </a:lnTo>
                  <a:lnTo>
                    <a:pt x="2939412" y="3239372"/>
                  </a:lnTo>
                  <a:lnTo>
                    <a:pt x="2954780" y="3192497"/>
                  </a:lnTo>
                  <a:lnTo>
                    <a:pt x="2970755" y="3145386"/>
                  </a:lnTo>
                  <a:lnTo>
                    <a:pt x="2987362" y="3098028"/>
                  </a:lnTo>
                  <a:lnTo>
                    <a:pt x="3000021" y="3038578"/>
                  </a:lnTo>
                  <a:lnTo>
                    <a:pt x="3017978" y="2990695"/>
                  </a:lnTo>
                  <a:lnTo>
                    <a:pt x="3036651" y="2942532"/>
                  </a:lnTo>
                  <a:lnTo>
                    <a:pt x="3056068" y="2894079"/>
                  </a:lnTo>
                  <a:lnTo>
                    <a:pt x="3076257" y="2845326"/>
                  </a:lnTo>
                  <a:lnTo>
                    <a:pt x="3097244" y="2796262"/>
                  </a:lnTo>
                  <a:lnTo>
                    <a:pt x="3119059" y="2746876"/>
                  </a:lnTo>
                  <a:lnTo>
                    <a:pt x="3146338" y="2708990"/>
                  </a:lnTo>
                  <a:lnTo>
                    <a:pt x="3169890" y="2658927"/>
                  </a:lnTo>
                  <a:lnTo>
                    <a:pt x="3194352" y="2608509"/>
                  </a:lnTo>
                  <a:lnTo>
                    <a:pt x="3219751" y="2557727"/>
                  </a:lnTo>
                  <a:lnTo>
                    <a:pt x="3249566" y="2518853"/>
                  </a:lnTo>
                  <a:lnTo>
                    <a:pt x="3275282" y="2467947"/>
                  </a:lnTo>
                  <a:lnTo>
                    <a:pt x="3369017" y="2349656"/>
                  </a:lnTo>
                  <a:lnTo>
                    <a:pt x="3499310" y="2189865"/>
                  </a:lnTo>
                  <a:lnTo>
                    <a:pt x="3537241" y="2161459"/>
                  </a:lnTo>
                  <a:lnTo>
                    <a:pt x="3570801" y="2121127"/>
                  </a:lnTo>
                  <a:lnTo>
                    <a:pt x="3609180" y="2092547"/>
                  </a:lnTo>
                  <a:lnTo>
                    <a:pt x="3643128" y="2052064"/>
                  </a:lnTo>
                  <a:lnTo>
                    <a:pt x="3837543" y="1908183"/>
                  </a:lnTo>
                  <a:lnTo>
                    <a:pt x="4352089" y="1707745"/>
                  </a:lnTo>
                  <a:lnTo>
                    <a:pt x="4443384" y="1699441"/>
                  </a:lnTo>
                  <a:lnTo>
                    <a:pt x="4583175" y="1685875"/>
                  </a:lnTo>
                  <a:lnTo>
                    <a:pt x="4633214" y="1693642"/>
                  </a:lnTo>
                  <a:lnTo>
                    <a:pt x="4678011" y="1689821"/>
                  </a:lnTo>
                  <a:lnTo>
                    <a:pt x="4726760" y="1698090"/>
                  </a:lnTo>
                  <a:lnTo>
                    <a:pt x="4774821" y="1706627"/>
                  </a:lnTo>
                  <a:lnTo>
                    <a:pt x="4822166" y="1715444"/>
                  </a:lnTo>
                  <a:lnTo>
                    <a:pt x="4868768" y="1724549"/>
                  </a:lnTo>
                  <a:lnTo>
                    <a:pt x="4914597" y="1733956"/>
                  </a:lnTo>
                  <a:lnTo>
                    <a:pt x="4959627" y="1743674"/>
                  </a:lnTo>
                  <a:lnTo>
                    <a:pt x="5003828" y="1753715"/>
                  </a:lnTo>
                  <a:lnTo>
                    <a:pt x="5051782" y="1775923"/>
                  </a:lnTo>
                  <a:lnTo>
                    <a:pt x="5094242" y="1786642"/>
                  </a:lnTo>
                  <a:lnTo>
                    <a:pt x="5140399" y="1809551"/>
                  </a:lnTo>
                  <a:lnTo>
                    <a:pt x="5185615" y="1832826"/>
                  </a:lnTo>
                  <a:lnTo>
                    <a:pt x="5225252" y="1844645"/>
                  </a:lnTo>
                  <a:lnTo>
                    <a:pt x="5268502" y="1868686"/>
                  </a:lnTo>
                  <a:lnTo>
                    <a:pt x="5310725" y="1893126"/>
                  </a:lnTo>
                  <a:lnTo>
                    <a:pt x="5351895" y="1917978"/>
                  </a:lnTo>
                  <a:lnTo>
                    <a:pt x="5391984" y="1943250"/>
                  </a:lnTo>
                  <a:lnTo>
                    <a:pt x="5435571" y="1980789"/>
                  </a:lnTo>
                  <a:lnTo>
                    <a:pt x="5473411" y="2006938"/>
                  </a:lnTo>
                  <a:lnTo>
                    <a:pt x="5510084" y="2033540"/>
                  </a:lnTo>
                  <a:lnTo>
                    <a:pt x="4279858" y="2512767"/>
                  </a:lnTo>
                  <a:lnTo>
                    <a:pt x="4242382" y="2540995"/>
                  </a:lnTo>
                  <a:lnTo>
                    <a:pt x="4199887" y="2557549"/>
                  </a:lnTo>
                  <a:lnTo>
                    <a:pt x="4123352" y="2614621"/>
                  </a:lnTo>
                  <a:lnTo>
                    <a:pt x="4089541" y="2655051"/>
                  </a:lnTo>
                  <a:lnTo>
                    <a:pt x="4051170" y="2683628"/>
                  </a:lnTo>
                  <a:lnTo>
                    <a:pt x="3951335" y="2804296"/>
                  </a:lnTo>
                  <a:lnTo>
                    <a:pt x="3918921" y="2844181"/>
                  </a:lnTo>
                  <a:lnTo>
                    <a:pt x="3891741" y="2895658"/>
                  </a:lnTo>
                  <a:lnTo>
                    <a:pt x="3860688" y="2935013"/>
                  </a:lnTo>
                  <a:lnTo>
                    <a:pt x="3839728" y="2984067"/>
                  </a:lnTo>
                  <a:lnTo>
                    <a:pt x="3814817" y="3021030"/>
                  </a:lnTo>
                  <a:lnTo>
                    <a:pt x="3795158" y="3069577"/>
                  </a:lnTo>
                  <a:lnTo>
                    <a:pt x="3771514" y="3106046"/>
                  </a:lnTo>
                  <a:lnTo>
                    <a:pt x="3753086" y="3154113"/>
                  </a:lnTo>
                  <a:lnTo>
                    <a:pt x="3735248" y="3201951"/>
                  </a:lnTo>
                  <a:lnTo>
                    <a:pt x="3717983" y="3249565"/>
                  </a:lnTo>
                  <a:lnTo>
                    <a:pt x="3701273" y="3296963"/>
                  </a:lnTo>
                  <a:lnTo>
                    <a:pt x="3685102" y="3344151"/>
                  </a:lnTo>
                  <a:lnTo>
                    <a:pt x="3669451" y="3391136"/>
                  </a:lnTo>
                  <a:lnTo>
                    <a:pt x="3654303" y="3437925"/>
                  </a:lnTo>
                  <a:lnTo>
                    <a:pt x="3639642" y="3484525"/>
                  </a:lnTo>
                  <a:lnTo>
                    <a:pt x="3625450" y="3530942"/>
                  </a:lnTo>
                  <a:lnTo>
                    <a:pt x="3616319" y="3589017"/>
                  </a:lnTo>
                  <a:lnTo>
                    <a:pt x="3603013" y="3635089"/>
                  </a:lnTo>
                  <a:lnTo>
                    <a:pt x="3590124" y="3680999"/>
                  </a:lnTo>
                  <a:lnTo>
                    <a:pt x="3577635" y="3726753"/>
                  </a:lnTo>
                  <a:lnTo>
                    <a:pt x="3570139" y="3784191"/>
                  </a:lnTo>
                  <a:lnTo>
                    <a:pt x="3558398" y="3829653"/>
                  </a:lnTo>
                  <a:lnTo>
                    <a:pt x="3547005" y="3874980"/>
                  </a:lnTo>
                  <a:lnTo>
                    <a:pt x="3535943" y="3920178"/>
                  </a:lnTo>
                  <a:lnTo>
                    <a:pt x="3514343" y="4023999"/>
                  </a:lnTo>
                  <a:lnTo>
                    <a:pt x="3502912" y="4069340"/>
                  </a:lnTo>
                  <a:lnTo>
                    <a:pt x="3499408" y="4097965"/>
                  </a:lnTo>
                  <a:close/>
                </a:path>
                <a:path w="6103620" h="4098290">
                  <a:moveTo>
                    <a:pt x="5964646" y="4091716"/>
                  </a:moveTo>
                  <a:lnTo>
                    <a:pt x="5150263" y="4095474"/>
                  </a:lnTo>
                  <a:lnTo>
                    <a:pt x="5151482" y="4094999"/>
                  </a:lnTo>
                  <a:lnTo>
                    <a:pt x="5175925" y="4058218"/>
                  </a:lnTo>
                  <a:lnTo>
                    <a:pt x="5194702" y="4010015"/>
                  </a:lnTo>
                  <a:lnTo>
                    <a:pt x="5217028" y="3974059"/>
                  </a:lnTo>
                  <a:lnTo>
                    <a:pt x="5233680" y="3926684"/>
                  </a:lnTo>
                  <a:lnTo>
                    <a:pt x="5253873" y="3891559"/>
                  </a:lnTo>
                  <a:lnTo>
                    <a:pt x="5268383" y="3845018"/>
                  </a:lnTo>
                  <a:lnTo>
                    <a:pt x="5281815" y="3798896"/>
                  </a:lnTo>
                  <a:lnTo>
                    <a:pt x="5298776" y="3765030"/>
                  </a:lnTo>
                  <a:lnTo>
                    <a:pt x="5309768" y="3706230"/>
                  </a:lnTo>
                  <a:lnTo>
                    <a:pt x="5323742" y="3659898"/>
                  </a:lnTo>
                  <a:lnTo>
                    <a:pt x="5336065" y="3614209"/>
                  </a:lnTo>
                  <a:lnTo>
                    <a:pt x="5342104" y="3557338"/>
                  </a:lnTo>
                  <a:lnTo>
                    <a:pt x="5351056" y="3512963"/>
                  </a:lnTo>
                  <a:lnTo>
                    <a:pt x="5353678" y="3457423"/>
                  </a:lnTo>
                  <a:lnTo>
                    <a:pt x="5359166" y="3414397"/>
                  </a:lnTo>
                  <a:lnTo>
                    <a:pt x="5358278" y="3360224"/>
                  </a:lnTo>
                  <a:lnTo>
                    <a:pt x="5360211" y="3318583"/>
                  </a:lnTo>
                  <a:lnTo>
                    <a:pt x="5355722" y="3265813"/>
                  </a:lnTo>
                  <a:lnTo>
                    <a:pt x="5349398" y="3213758"/>
                  </a:lnTo>
                  <a:lnTo>
                    <a:pt x="5345825" y="3174262"/>
                  </a:lnTo>
                  <a:lnTo>
                    <a:pt x="5335760" y="3123664"/>
                  </a:lnTo>
                  <a:lnTo>
                    <a:pt x="5323792" y="3073808"/>
                  </a:lnTo>
                  <a:lnTo>
                    <a:pt x="5314506" y="3036537"/>
                  </a:lnTo>
                  <a:lnTo>
                    <a:pt x="5298659" y="2988191"/>
                  </a:lnTo>
                  <a:lnTo>
                    <a:pt x="5280839" y="2940615"/>
                  </a:lnTo>
                  <a:lnTo>
                    <a:pt x="5265632" y="2905650"/>
                  </a:lnTo>
                  <a:lnTo>
                    <a:pt x="5243796" y="2859638"/>
                  </a:lnTo>
                  <a:lnTo>
                    <a:pt x="5224527" y="2826255"/>
                  </a:lnTo>
                  <a:lnTo>
                    <a:pt x="5197415" y="2782298"/>
                  </a:lnTo>
                  <a:lnTo>
                    <a:pt x="5167597" y="2739395"/>
                  </a:lnTo>
                  <a:lnTo>
                    <a:pt x="5139797" y="2709336"/>
                  </a:lnTo>
                  <a:lnTo>
                    <a:pt x="5104911" y="2668407"/>
                  </a:lnTo>
                  <a:lnTo>
                    <a:pt x="5072272" y="2640233"/>
                  </a:lnTo>
                  <a:lnTo>
                    <a:pt x="5032776" y="2601100"/>
                  </a:lnTo>
                  <a:lnTo>
                    <a:pt x="4995756" y="2574632"/>
                  </a:lnTo>
                  <a:lnTo>
                    <a:pt x="4956718" y="2548951"/>
                  </a:lnTo>
                  <a:lnTo>
                    <a:pt x="4915775" y="2524011"/>
                  </a:lnTo>
                  <a:lnTo>
                    <a:pt x="4873043" y="2499769"/>
                  </a:lnTo>
                  <a:lnTo>
                    <a:pt x="4833245" y="2488012"/>
                  </a:lnTo>
                  <a:lnTo>
                    <a:pt x="4787278" y="2465030"/>
                  </a:lnTo>
                  <a:lnTo>
                    <a:pt x="4744474" y="2454445"/>
                  </a:lnTo>
                  <a:lnTo>
                    <a:pt x="4700339" y="2444378"/>
                  </a:lnTo>
                  <a:lnTo>
                    <a:pt x="4654987" y="2434786"/>
                  </a:lnTo>
                  <a:lnTo>
                    <a:pt x="4613143" y="2437456"/>
                  </a:lnTo>
                  <a:lnTo>
                    <a:pt x="4565701" y="2428678"/>
                  </a:lnTo>
                  <a:lnTo>
                    <a:pt x="4521996" y="2432073"/>
                  </a:lnTo>
                  <a:lnTo>
                    <a:pt x="4484765" y="2446576"/>
                  </a:lnTo>
                  <a:lnTo>
                    <a:pt x="4441829" y="2449672"/>
                  </a:lnTo>
                  <a:lnTo>
                    <a:pt x="5510084" y="2033540"/>
                  </a:lnTo>
                  <a:lnTo>
                    <a:pt x="5550173" y="2072442"/>
                  </a:lnTo>
                  <a:lnTo>
                    <a:pt x="5584429" y="2099987"/>
                  </a:lnTo>
                  <a:lnTo>
                    <a:pt x="5622043" y="2139853"/>
                  </a:lnTo>
                  <a:lnTo>
                    <a:pt x="5653769" y="2168383"/>
                  </a:lnTo>
                  <a:lnTo>
                    <a:pt x="5688797" y="2209256"/>
                  </a:lnTo>
                  <a:lnTo>
                    <a:pt x="5722490" y="2250650"/>
                  </a:lnTo>
                  <a:lnTo>
                    <a:pt x="5750209" y="2280740"/>
                  </a:lnTo>
                  <a:lnTo>
                    <a:pt x="5781145" y="2323207"/>
                  </a:lnTo>
                  <a:lnTo>
                    <a:pt x="5810662" y="2366228"/>
                  </a:lnTo>
                  <a:lnTo>
                    <a:pt x="5838731" y="2409812"/>
                  </a:lnTo>
                  <a:lnTo>
                    <a:pt x="5865323" y="2453971"/>
                  </a:lnTo>
                  <a:lnTo>
                    <a:pt x="5885466" y="2487013"/>
                  </a:lnTo>
                  <a:lnTo>
                    <a:pt x="5908947" y="2532385"/>
                  </a:lnTo>
                  <a:lnTo>
                    <a:pt x="5931163" y="2578249"/>
                  </a:lnTo>
                  <a:lnTo>
                    <a:pt x="5952121" y="2624603"/>
                  </a:lnTo>
                  <a:lnTo>
                    <a:pt x="5967216" y="2659611"/>
                  </a:lnTo>
                  <a:lnTo>
                    <a:pt x="5985677" y="2706938"/>
                  </a:lnTo>
                  <a:lnTo>
                    <a:pt x="6002899" y="2754748"/>
                  </a:lnTo>
                  <a:lnTo>
                    <a:pt x="6018890" y="2803037"/>
                  </a:lnTo>
                  <a:lnTo>
                    <a:pt x="6033657" y="2851803"/>
                  </a:lnTo>
                  <a:lnTo>
                    <a:pt x="6042596" y="2889210"/>
                  </a:lnTo>
                  <a:lnTo>
                    <a:pt x="6054933" y="2938922"/>
                  </a:lnTo>
                  <a:lnTo>
                    <a:pt x="6066066" y="2989103"/>
                  </a:lnTo>
                  <a:lnTo>
                    <a:pt x="6076001" y="3039751"/>
                  </a:lnTo>
                  <a:lnTo>
                    <a:pt x="6080136" y="3079029"/>
                  </a:lnTo>
                  <a:lnTo>
                    <a:pt x="6087696" y="3130602"/>
                  </a:lnTo>
                  <a:lnTo>
                    <a:pt x="6094080" y="3182634"/>
                  </a:lnTo>
                  <a:lnTo>
                    <a:pt x="6099292" y="3235122"/>
                  </a:lnTo>
                  <a:lnTo>
                    <a:pt x="6098731" y="3276229"/>
                  </a:lnTo>
                  <a:lnTo>
                    <a:pt x="6101623" y="3329621"/>
                  </a:lnTo>
                  <a:lnTo>
                    <a:pt x="6103365" y="3383460"/>
                  </a:lnTo>
                  <a:lnTo>
                    <a:pt x="6099354" y="3425912"/>
                  </a:lnTo>
                  <a:lnTo>
                    <a:pt x="6098815" y="3480640"/>
                  </a:lnTo>
                  <a:lnTo>
                    <a:pt x="6092537" y="3523974"/>
                  </a:lnTo>
                  <a:lnTo>
                    <a:pt x="6089745" y="3579579"/>
                  </a:lnTo>
                  <a:lnTo>
                    <a:pt x="6081228" y="3623786"/>
                  </a:lnTo>
                  <a:lnTo>
                    <a:pt x="6076210" y="3680259"/>
                  </a:lnTo>
                  <a:lnTo>
                    <a:pt x="6065480" y="3725327"/>
                  </a:lnTo>
                  <a:lnTo>
                    <a:pt x="6058264" y="3782657"/>
                  </a:lnTo>
                  <a:lnTo>
                    <a:pt x="6045348" y="3828577"/>
                  </a:lnTo>
                  <a:lnTo>
                    <a:pt x="6035960" y="3886752"/>
                  </a:lnTo>
                  <a:lnTo>
                    <a:pt x="6020886" y="3933513"/>
                  </a:lnTo>
                  <a:lnTo>
                    <a:pt x="6004743" y="3980690"/>
                  </a:lnTo>
                  <a:lnTo>
                    <a:pt x="5991010" y="4026928"/>
                  </a:lnTo>
                  <a:lnTo>
                    <a:pt x="5976515" y="4073463"/>
                  </a:lnTo>
                  <a:lnTo>
                    <a:pt x="5964646" y="4091716"/>
                  </a:lnTo>
                  <a:close/>
                </a:path>
              </a:pathLst>
            </a:custGeom>
            <a:solidFill>
              <a:srgbClr val="FE696E"/>
            </a:solidFill>
          </p:spPr>
          <p:txBody>
            <a:bodyPr wrap="square" lIns="0" tIns="0" rIns="0" bIns="0" rtlCol="0"/>
            <a:lstStyle/>
            <a:p>
              <a:endParaRPr/>
            </a:p>
          </p:txBody>
        </p:sp>
        <p:pic>
          <p:nvPicPr>
            <p:cNvPr id="15" name="object 11">
              <a:extLst>
                <a:ext uri="{FF2B5EF4-FFF2-40B4-BE49-F238E27FC236}">
                  <a16:creationId xmlns:a16="http://schemas.microsoft.com/office/drawing/2014/main" id="{2F0D378A-162E-E70C-97C9-25913CF01F86}"/>
                </a:ext>
              </a:extLst>
            </p:cNvPr>
            <p:cNvPicPr/>
            <p:nvPr/>
          </p:nvPicPr>
          <p:blipFill>
            <a:blip r:embed="rId2" cstate="print"/>
            <a:stretch>
              <a:fillRect/>
            </a:stretch>
          </p:blipFill>
          <p:spPr>
            <a:xfrm>
              <a:off x="-1535" y="6185418"/>
              <a:ext cx="6103365" cy="4097965"/>
            </a:xfrm>
            <a:prstGeom prst="rect">
              <a:avLst/>
            </a:prstGeom>
          </p:spPr>
        </p:pic>
        <p:sp>
          <p:nvSpPr>
            <p:cNvPr id="16" name="object 12">
              <a:extLst>
                <a:ext uri="{FF2B5EF4-FFF2-40B4-BE49-F238E27FC236}">
                  <a16:creationId xmlns:a16="http://schemas.microsoft.com/office/drawing/2014/main" id="{93214FE8-74F5-410D-AB38-510C6C41AD13}"/>
                </a:ext>
              </a:extLst>
            </p:cNvPr>
            <p:cNvSpPr/>
            <p:nvPr/>
          </p:nvSpPr>
          <p:spPr>
            <a:xfrm>
              <a:off x="-1524" y="6185420"/>
              <a:ext cx="6103620" cy="4098290"/>
            </a:xfrm>
            <a:custGeom>
              <a:avLst/>
              <a:gdLst/>
              <a:ahLst/>
              <a:cxnLst/>
              <a:rect l="l" t="t" r="r" b="b"/>
              <a:pathLst>
                <a:path w="6103620" h="4098290">
                  <a:moveTo>
                    <a:pt x="2752902" y="1294853"/>
                  </a:moveTo>
                  <a:lnTo>
                    <a:pt x="2749918" y="1241488"/>
                  </a:lnTo>
                  <a:lnTo>
                    <a:pt x="2750261" y="1200467"/>
                  </a:lnTo>
                  <a:lnTo>
                    <a:pt x="2744647" y="1148143"/>
                  </a:lnTo>
                  <a:lnTo>
                    <a:pt x="2737662" y="1096340"/>
                  </a:lnTo>
                  <a:lnTo>
                    <a:pt x="2733852" y="1056944"/>
                  </a:lnTo>
                  <a:lnTo>
                    <a:pt x="2723946" y="1006284"/>
                  </a:lnTo>
                  <a:lnTo>
                    <a:pt x="2712504" y="956221"/>
                  </a:lnTo>
                  <a:lnTo>
                    <a:pt x="2704109" y="918603"/>
                  </a:lnTo>
                  <a:lnTo>
                    <a:pt x="2689479" y="869784"/>
                  </a:lnTo>
                  <a:lnTo>
                    <a:pt x="2673172" y="821613"/>
                  </a:lnTo>
                  <a:lnTo>
                    <a:pt x="2655138" y="774115"/>
                  </a:lnTo>
                  <a:lnTo>
                    <a:pt x="2639949" y="739152"/>
                  </a:lnTo>
                  <a:lnTo>
                    <a:pt x="2618333" y="693051"/>
                  </a:lnTo>
                  <a:lnTo>
                    <a:pt x="2594864" y="647674"/>
                  </a:lnTo>
                  <a:lnTo>
                    <a:pt x="2569464" y="603046"/>
                  </a:lnTo>
                  <a:lnTo>
                    <a:pt x="2542108" y="559193"/>
                  </a:lnTo>
                  <a:lnTo>
                    <a:pt x="2512745" y="516102"/>
                  </a:lnTo>
                  <a:lnTo>
                    <a:pt x="2485936" y="485660"/>
                  </a:lnTo>
                  <a:lnTo>
                    <a:pt x="2452420" y="444207"/>
                  </a:lnTo>
                  <a:lnTo>
                    <a:pt x="2418016" y="403085"/>
                  </a:lnTo>
                  <a:lnTo>
                    <a:pt x="2386596" y="374434"/>
                  </a:lnTo>
                  <a:lnTo>
                    <a:pt x="2348954" y="334581"/>
                  </a:lnTo>
                  <a:lnTo>
                    <a:pt x="2314321" y="307187"/>
                  </a:lnTo>
                  <a:lnTo>
                    <a:pt x="2278113" y="280403"/>
                  </a:lnTo>
                  <a:lnTo>
                    <a:pt x="2240330" y="254228"/>
                  </a:lnTo>
                  <a:lnTo>
                    <a:pt x="2200999" y="228663"/>
                  </a:lnTo>
                  <a:lnTo>
                    <a:pt x="2160130" y="203695"/>
                  </a:lnTo>
                  <a:lnTo>
                    <a:pt x="2117737" y="179324"/>
                  </a:lnTo>
                  <a:lnTo>
                    <a:pt x="2073846" y="155524"/>
                  </a:lnTo>
                  <a:lnTo>
                    <a:pt x="2028469" y="132321"/>
                  </a:lnTo>
                  <a:lnTo>
                    <a:pt x="1981606" y="109677"/>
                  </a:lnTo>
                  <a:lnTo>
                    <a:pt x="1937918" y="99441"/>
                  </a:lnTo>
                  <a:lnTo>
                    <a:pt x="1888159" y="77927"/>
                  </a:lnTo>
                  <a:lnTo>
                    <a:pt x="1841601" y="68808"/>
                  </a:lnTo>
                  <a:lnTo>
                    <a:pt x="1789023" y="48399"/>
                  </a:lnTo>
                  <a:lnTo>
                    <a:pt x="1739658" y="40373"/>
                  </a:lnTo>
                  <a:lnTo>
                    <a:pt x="1688922" y="32880"/>
                  </a:lnTo>
                  <a:lnTo>
                    <a:pt x="1636826" y="25920"/>
                  </a:lnTo>
                  <a:lnTo>
                    <a:pt x="1583372" y="19481"/>
                  </a:lnTo>
                  <a:lnTo>
                    <a:pt x="1528597" y="13550"/>
                  </a:lnTo>
                  <a:lnTo>
                    <a:pt x="1353451" y="0"/>
                  </a:lnTo>
                  <a:lnTo>
                    <a:pt x="1299603" y="7353"/>
                  </a:lnTo>
                  <a:lnTo>
                    <a:pt x="1241285" y="2806"/>
                  </a:lnTo>
                  <a:lnTo>
                    <a:pt x="978700" y="36957"/>
                  </a:lnTo>
                  <a:lnTo>
                    <a:pt x="932751" y="54851"/>
                  </a:lnTo>
                  <a:lnTo>
                    <a:pt x="883094" y="60566"/>
                  </a:lnTo>
                  <a:lnTo>
                    <a:pt x="839076" y="77711"/>
                  </a:lnTo>
                  <a:lnTo>
                    <a:pt x="791565" y="82588"/>
                  </a:lnTo>
                  <a:lnTo>
                    <a:pt x="749909" y="98818"/>
                  </a:lnTo>
                  <a:lnTo>
                    <a:pt x="704977" y="102692"/>
                  </a:lnTo>
                  <a:lnTo>
                    <a:pt x="176580" y="308521"/>
                  </a:lnTo>
                  <a:lnTo>
                    <a:pt x="134937" y="338378"/>
                  </a:lnTo>
                  <a:lnTo>
                    <a:pt x="42519" y="374383"/>
                  </a:lnTo>
                  <a:lnTo>
                    <a:pt x="977" y="404190"/>
                  </a:lnTo>
                  <a:lnTo>
                    <a:pt x="0" y="404571"/>
                  </a:lnTo>
                  <a:lnTo>
                    <a:pt x="368" y="1276718"/>
                  </a:lnTo>
                  <a:lnTo>
                    <a:pt x="14922" y="1257414"/>
                  </a:lnTo>
                  <a:lnTo>
                    <a:pt x="54216" y="1228483"/>
                  </a:lnTo>
                  <a:lnTo>
                    <a:pt x="98247" y="1211326"/>
                  </a:lnTo>
                  <a:lnTo>
                    <a:pt x="177469" y="1153210"/>
                  </a:lnTo>
                  <a:lnTo>
                    <a:pt x="221856" y="1135913"/>
                  </a:lnTo>
                  <a:lnTo>
                    <a:pt x="301713" y="1077556"/>
                  </a:lnTo>
                  <a:lnTo>
                    <a:pt x="346379" y="1060157"/>
                  </a:lnTo>
                  <a:lnTo>
                    <a:pt x="386524" y="1030884"/>
                  </a:lnTo>
                  <a:lnTo>
                    <a:pt x="476224" y="995946"/>
                  </a:lnTo>
                  <a:lnTo>
                    <a:pt x="516547" y="966609"/>
                  </a:lnTo>
                  <a:lnTo>
                    <a:pt x="875588" y="826744"/>
                  </a:lnTo>
                  <a:lnTo>
                    <a:pt x="924610" y="821283"/>
                  </a:lnTo>
                  <a:lnTo>
                    <a:pt x="1015111" y="786028"/>
                  </a:lnTo>
                  <a:lnTo>
                    <a:pt x="1314272" y="751268"/>
                  </a:lnTo>
                  <a:lnTo>
                    <a:pt x="1409001" y="741616"/>
                  </a:lnTo>
                  <a:lnTo>
                    <a:pt x="1459217" y="749325"/>
                  </a:lnTo>
                  <a:lnTo>
                    <a:pt x="1507985" y="757580"/>
                  </a:lnTo>
                  <a:lnTo>
                    <a:pt x="1550530" y="754634"/>
                  </a:lnTo>
                  <a:lnTo>
                    <a:pt x="1595882" y="764235"/>
                  </a:lnTo>
                  <a:lnTo>
                    <a:pt x="1639239" y="774598"/>
                  </a:lnTo>
                  <a:lnTo>
                    <a:pt x="1680425" y="785812"/>
                  </a:lnTo>
                  <a:lnTo>
                    <a:pt x="1723847" y="809790"/>
                  </a:lnTo>
                  <a:lnTo>
                    <a:pt x="1760118" y="822921"/>
                  </a:lnTo>
                  <a:lnTo>
                    <a:pt x="1798243" y="848956"/>
                  </a:lnTo>
                  <a:lnTo>
                    <a:pt x="1833460" y="876122"/>
                  </a:lnTo>
                  <a:lnTo>
                    <a:pt x="1865553" y="904506"/>
                  </a:lnTo>
                  <a:lnTo>
                    <a:pt x="1894357" y="934186"/>
                  </a:lnTo>
                  <a:lnTo>
                    <a:pt x="1920049" y="965060"/>
                  </a:lnTo>
                  <a:lnTo>
                    <a:pt x="1941461" y="997610"/>
                  </a:lnTo>
                  <a:lnTo>
                    <a:pt x="1963407" y="1043584"/>
                  </a:lnTo>
                  <a:lnTo>
                    <a:pt x="1991309" y="1128115"/>
                  </a:lnTo>
                  <a:lnTo>
                    <a:pt x="2002294" y="1178356"/>
                  </a:lnTo>
                  <a:lnTo>
                    <a:pt x="2005418" y="1218031"/>
                  </a:lnTo>
                  <a:lnTo>
                    <a:pt x="2010105" y="1270723"/>
                  </a:lnTo>
                  <a:lnTo>
                    <a:pt x="2007349" y="1312684"/>
                  </a:lnTo>
                  <a:lnTo>
                    <a:pt x="2006587" y="1367497"/>
                  </a:lnTo>
                  <a:lnTo>
                    <a:pt x="1998789" y="1411427"/>
                  </a:lnTo>
                  <a:lnTo>
                    <a:pt x="1993392" y="1468043"/>
                  </a:lnTo>
                  <a:lnTo>
                    <a:pt x="1981365" y="1513624"/>
                  </a:lnTo>
                  <a:lnTo>
                    <a:pt x="1967534" y="1559890"/>
                  </a:lnTo>
                  <a:lnTo>
                    <a:pt x="1952117" y="1606791"/>
                  </a:lnTo>
                  <a:lnTo>
                    <a:pt x="1935302" y="1654225"/>
                  </a:lnTo>
                  <a:lnTo>
                    <a:pt x="1917306" y="1702130"/>
                  </a:lnTo>
                  <a:lnTo>
                    <a:pt x="1893722" y="1738579"/>
                  </a:lnTo>
                  <a:lnTo>
                    <a:pt x="1874367" y="1787004"/>
                  </a:lnTo>
                  <a:lnTo>
                    <a:pt x="1849424" y="1823974"/>
                  </a:lnTo>
                  <a:lnTo>
                    <a:pt x="1823529" y="1861324"/>
                  </a:lnTo>
                  <a:lnTo>
                    <a:pt x="1796719" y="1899031"/>
                  </a:lnTo>
                  <a:lnTo>
                    <a:pt x="1769033" y="1937067"/>
                  </a:lnTo>
                  <a:lnTo>
                    <a:pt x="1740509" y="1975434"/>
                  </a:lnTo>
                  <a:lnTo>
                    <a:pt x="1711185" y="2014118"/>
                  </a:lnTo>
                  <a:lnTo>
                    <a:pt x="1681111" y="2053094"/>
                  </a:lnTo>
                  <a:lnTo>
                    <a:pt x="1650288" y="2092363"/>
                  </a:lnTo>
                  <a:lnTo>
                    <a:pt x="1614182" y="2120061"/>
                  </a:lnTo>
                  <a:lnTo>
                    <a:pt x="1549260" y="2199868"/>
                  </a:lnTo>
                  <a:lnTo>
                    <a:pt x="1511312" y="2228278"/>
                  </a:lnTo>
                  <a:lnTo>
                    <a:pt x="1443037" y="2309393"/>
                  </a:lnTo>
                  <a:lnTo>
                    <a:pt x="1403578" y="2338387"/>
                  </a:lnTo>
                  <a:lnTo>
                    <a:pt x="1368298" y="2379395"/>
                  </a:lnTo>
                  <a:lnTo>
                    <a:pt x="1328013" y="2408720"/>
                  </a:lnTo>
                  <a:lnTo>
                    <a:pt x="1291983" y="2450007"/>
                  </a:lnTo>
                  <a:lnTo>
                    <a:pt x="1251038" y="2479598"/>
                  </a:lnTo>
                  <a:lnTo>
                    <a:pt x="1160894" y="2569222"/>
                  </a:lnTo>
                  <a:lnTo>
                    <a:pt x="1107579" y="2617254"/>
                  </a:lnTo>
                  <a:lnTo>
                    <a:pt x="1070533" y="2645308"/>
                  </a:lnTo>
                  <a:lnTo>
                    <a:pt x="1038034" y="2685237"/>
                  </a:lnTo>
                  <a:lnTo>
                    <a:pt x="1000887" y="2713329"/>
                  </a:lnTo>
                  <a:lnTo>
                    <a:pt x="968336" y="2753271"/>
                  </a:lnTo>
                  <a:lnTo>
                    <a:pt x="931164" y="2781376"/>
                  </a:lnTo>
                  <a:lnTo>
                    <a:pt x="898626" y="2821317"/>
                  </a:lnTo>
                  <a:lnTo>
                    <a:pt x="861517" y="2849397"/>
                  </a:lnTo>
                  <a:lnTo>
                    <a:pt x="829068" y="2889300"/>
                  </a:lnTo>
                  <a:lnTo>
                    <a:pt x="792099" y="2917329"/>
                  </a:lnTo>
                  <a:lnTo>
                    <a:pt x="695706" y="3036659"/>
                  </a:lnTo>
                  <a:lnTo>
                    <a:pt x="659257" y="3064484"/>
                  </a:lnTo>
                  <a:lnTo>
                    <a:pt x="503199" y="3261576"/>
                  </a:lnTo>
                  <a:lnTo>
                    <a:pt x="412800" y="3378568"/>
                  </a:lnTo>
                  <a:lnTo>
                    <a:pt x="354215" y="3455898"/>
                  </a:lnTo>
                  <a:lnTo>
                    <a:pt x="330111" y="3506178"/>
                  </a:lnTo>
                  <a:lnTo>
                    <a:pt x="301790" y="3544468"/>
                  </a:lnTo>
                  <a:lnTo>
                    <a:pt x="278511" y="3594430"/>
                  </a:lnTo>
                  <a:lnTo>
                    <a:pt x="251053" y="3632377"/>
                  </a:lnTo>
                  <a:lnTo>
                    <a:pt x="228688" y="3681984"/>
                  </a:lnTo>
                  <a:lnTo>
                    <a:pt x="202184" y="3719563"/>
                  </a:lnTo>
                  <a:lnTo>
                    <a:pt x="180809" y="3768788"/>
                  </a:lnTo>
                  <a:lnTo>
                    <a:pt x="159956" y="3817797"/>
                  </a:lnTo>
                  <a:lnTo>
                    <a:pt x="139649" y="3866591"/>
                  </a:lnTo>
                  <a:lnTo>
                    <a:pt x="115303" y="3903332"/>
                  </a:lnTo>
                  <a:lnTo>
                    <a:pt x="96151" y="3951681"/>
                  </a:lnTo>
                  <a:lnTo>
                    <a:pt x="81838" y="4011777"/>
                  </a:lnTo>
                  <a:lnTo>
                    <a:pt x="64020" y="4059618"/>
                  </a:lnTo>
                  <a:lnTo>
                    <a:pt x="48856" y="4092778"/>
                  </a:lnTo>
                  <a:lnTo>
                    <a:pt x="845870" y="4095788"/>
                  </a:lnTo>
                  <a:lnTo>
                    <a:pt x="850226" y="4094086"/>
                  </a:lnTo>
                  <a:lnTo>
                    <a:pt x="870521" y="4045293"/>
                  </a:lnTo>
                  <a:lnTo>
                    <a:pt x="896315" y="4007993"/>
                  </a:lnTo>
                  <a:lnTo>
                    <a:pt x="918337" y="3958526"/>
                  </a:lnTo>
                  <a:lnTo>
                    <a:pt x="945756" y="3920579"/>
                  </a:lnTo>
                  <a:lnTo>
                    <a:pt x="969340" y="3870502"/>
                  </a:lnTo>
                  <a:lnTo>
                    <a:pt x="998245" y="3831983"/>
                  </a:lnTo>
                  <a:lnTo>
                    <a:pt x="1027823" y="3793198"/>
                  </a:lnTo>
                  <a:lnTo>
                    <a:pt x="1088847" y="3714915"/>
                  </a:lnTo>
                  <a:lnTo>
                    <a:pt x="1152067" y="3635768"/>
                  </a:lnTo>
                  <a:lnTo>
                    <a:pt x="1250315" y="3515715"/>
                  </a:lnTo>
                  <a:lnTo>
                    <a:pt x="1288415" y="3487242"/>
                  </a:lnTo>
                  <a:lnTo>
                    <a:pt x="1390535" y="3365690"/>
                  </a:lnTo>
                  <a:lnTo>
                    <a:pt x="1429600" y="3336848"/>
                  </a:lnTo>
                  <a:lnTo>
                    <a:pt x="1464195" y="3296107"/>
                  </a:lnTo>
                  <a:lnTo>
                    <a:pt x="1503476" y="3267176"/>
                  </a:lnTo>
                  <a:lnTo>
                    <a:pt x="1538224" y="3226384"/>
                  </a:lnTo>
                  <a:lnTo>
                    <a:pt x="1577581" y="3197428"/>
                  </a:lnTo>
                  <a:lnTo>
                    <a:pt x="1612290" y="3156635"/>
                  </a:lnTo>
                  <a:lnTo>
                    <a:pt x="1689963" y="3085490"/>
                  </a:lnTo>
                  <a:lnTo>
                    <a:pt x="1753133" y="3033623"/>
                  </a:lnTo>
                  <a:lnTo>
                    <a:pt x="1785797" y="2993644"/>
                  </a:lnTo>
                  <a:lnTo>
                    <a:pt x="1823135" y="2965475"/>
                  </a:lnTo>
                  <a:lnTo>
                    <a:pt x="1855889" y="2925457"/>
                  </a:lnTo>
                  <a:lnTo>
                    <a:pt x="1930666" y="2869069"/>
                  </a:lnTo>
                  <a:lnTo>
                    <a:pt x="1963407" y="2829052"/>
                  </a:lnTo>
                  <a:lnTo>
                    <a:pt x="2000707" y="2800896"/>
                  </a:lnTo>
                  <a:lnTo>
                    <a:pt x="2065832" y="2721000"/>
                  </a:lnTo>
                  <a:lnTo>
                    <a:pt x="2102827" y="2692958"/>
                  </a:lnTo>
                  <a:lnTo>
                    <a:pt x="2167153" y="2613393"/>
                  </a:lnTo>
                  <a:lnTo>
                    <a:pt x="2203640" y="2585542"/>
                  </a:lnTo>
                  <a:lnTo>
                    <a:pt x="2297874" y="2467064"/>
                  </a:lnTo>
                  <a:lnTo>
                    <a:pt x="2419413" y="2310676"/>
                  </a:lnTo>
                  <a:lnTo>
                    <a:pt x="2444292" y="2260104"/>
                  </a:lnTo>
                  <a:lnTo>
                    <a:pt x="2502039" y="2183079"/>
                  </a:lnTo>
                  <a:lnTo>
                    <a:pt x="2525649" y="2133003"/>
                  </a:lnTo>
                  <a:lnTo>
                    <a:pt x="2548775" y="2083104"/>
                  </a:lnTo>
                  <a:lnTo>
                    <a:pt x="2569997" y="2047582"/>
                  </a:lnTo>
                  <a:lnTo>
                    <a:pt x="2590787" y="2012213"/>
                  </a:lnTo>
                  <a:lnTo>
                    <a:pt x="2606497" y="1965210"/>
                  </a:lnTo>
                  <a:lnTo>
                    <a:pt x="2626309" y="1930234"/>
                  </a:lnTo>
                  <a:lnTo>
                    <a:pt x="2640927" y="1883651"/>
                  </a:lnTo>
                  <a:lnTo>
                    <a:pt x="2654935" y="1837309"/>
                  </a:lnTo>
                  <a:lnTo>
                    <a:pt x="2672892" y="1803057"/>
                  </a:lnTo>
                  <a:lnTo>
                    <a:pt x="2685529" y="1757235"/>
                  </a:lnTo>
                  <a:lnTo>
                    <a:pt x="2697403" y="1711731"/>
                  </a:lnTo>
                  <a:lnTo>
                    <a:pt x="2708465" y="1666532"/>
                  </a:lnTo>
                  <a:lnTo>
                    <a:pt x="2718676" y="1621663"/>
                  </a:lnTo>
                  <a:lnTo>
                    <a:pt x="2727972" y="1577149"/>
                  </a:lnTo>
                  <a:lnTo>
                    <a:pt x="2731719" y="1521180"/>
                  </a:lnTo>
                  <a:lnTo>
                    <a:pt x="2739072" y="1477429"/>
                  </a:lnTo>
                  <a:lnTo>
                    <a:pt x="2745371" y="1434084"/>
                  </a:lnTo>
                  <a:lnTo>
                    <a:pt x="2745968" y="1379334"/>
                  </a:lnTo>
                  <a:lnTo>
                    <a:pt x="2750032" y="1336852"/>
                  </a:lnTo>
                  <a:lnTo>
                    <a:pt x="2752902" y="1294853"/>
                  </a:lnTo>
                  <a:close/>
                </a:path>
                <a:path w="6103620" h="4098290">
                  <a:moveTo>
                    <a:pt x="4310469" y="1723948"/>
                  </a:moveTo>
                  <a:lnTo>
                    <a:pt x="4263936" y="1728457"/>
                  </a:lnTo>
                  <a:lnTo>
                    <a:pt x="4179189" y="1761464"/>
                  </a:lnTo>
                  <a:lnTo>
                    <a:pt x="4131830" y="1766290"/>
                  </a:lnTo>
                  <a:lnTo>
                    <a:pt x="4045724" y="1799831"/>
                  </a:lnTo>
                  <a:lnTo>
                    <a:pt x="4007027" y="1828533"/>
                  </a:lnTo>
                  <a:lnTo>
                    <a:pt x="3920096" y="1862391"/>
                  </a:lnTo>
                  <a:lnTo>
                    <a:pt x="3881132" y="1891195"/>
                  </a:lnTo>
                  <a:lnTo>
                    <a:pt x="4310469" y="1723948"/>
                  </a:lnTo>
                  <a:close/>
                </a:path>
                <a:path w="6103620" h="4098290">
                  <a:moveTo>
                    <a:pt x="6103353" y="3383470"/>
                  </a:moveTo>
                  <a:lnTo>
                    <a:pt x="6101600" y="3329622"/>
                  </a:lnTo>
                  <a:lnTo>
                    <a:pt x="6098718" y="3276231"/>
                  </a:lnTo>
                  <a:lnTo>
                    <a:pt x="6099276" y="3235121"/>
                  </a:lnTo>
                  <a:lnTo>
                    <a:pt x="6094057" y="3182632"/>
                  </a:lnTo>
                  <a:lnTo>
                    <a:pt x="6087681" y="3130613"/>
                  </a:lnTo>
                  <a:lnTo>
                    <a:pt x="6080112" y="3079038"/>
                  </a:lnTo>
                  <a:lnTo>
                    <a:pt x="6075985" y="3039757"/>
                  </a:lnTo>
                  <a:lnTo>
                    <a:pt x="6066053" y="2989110"/>
                  </a:lnTo>
                  <a:lnTo>
                    <a:pt x="6054915" y="2938932"/>
                  </a:lnTo>
                  <a:lnTo>
                    <a:pt x="6042584" y="2889212"/>
                  </a:lnTo>
                  <a:lnTo>
                    <a:pt x="6033643" y="2851810"/>
                  </a:lnTo>
                  <a:lnTo>
                    <a:pt x="6018873" y="2803042"/>
                  </a:lnTo>
                  <a:lnTo>
                    <a:pt x="6002883" y="2754757"/>
                  </a:lnTo>
                  <a:lnTo>
                    <a:pt x="5985662" y="2706941"/>
                  </a:lnTo>
                  <a:lnTo>
                    <a:pt x="5967196" y="2659621"/>
                  </a:lnTo>
                  <a:lnTo>
                    <a:pt x="5952096" y="2624607"/>
                  </a:lnTo>
                  <a:lnTo>
                    <a:pt x="5931141" y="2578252"/>
                  </a:lnTo>
                  <a:lnTo>
                    <a:pt x="5908929" y="2532392"/>
                  </a:lnTo>
                  <a:lnTo>
                    <a:pt x="5885446" y="2487015"/>
                  </a:lnTo>
                  <a:lnTo>
                    <a:pt x="5865304" y="2453970"/>
                  </a:lnTo>
                  <a:lnTo>
                    <a:pt x="5838710" y="2409812"/>
                  </a:lnTo>
                  <a:lnTo>
                    <a:pt x="5810643" y="2366238"/>
                  </a:lnTo>
                  <a:lnTo>
                    <a:pt x="5781129" y="2323211"/>
                  </a:lnTo>
                  <a:lnTo>
                    <a:pt x="5750191" y="2280742"/>
                  </a:lnTo>
                  <a:lnTo>
                    <a:pt x="5722467" y="2250656"/>
                  </a:lnTo>
                  <a:lnTo>
                    <a:pt x="5688774" y="2209266"/>
                  </a:lnTo>
                  <a:lnTo>
                    <a:pt x="5653748" y="2168385"/>
                  </a:lnTo>
                  <a:lnTo>
                    <a:pt x="5622023" y="2139861"/>
                  </a:lnTo>
                  <a:lnTo>
                    <a:pt x="5584406" y="2099995"/>
                  </a:lnTo>
                  <a:lnTo>
                    <a:pt x="5550154" y="2072449"/>
                  </a:lnTo>
                  <a:lnTo>
                    <a:pt x="5510060" y="2033549"/>
                  </a:lnTo>
                  <a:lnTo>
                    <a:pt x="5473395" y="2006942"/>
                  </a:lnTo>
                  <a:lnTo>
                    <a:pt x="5435549" y="1980793"/>
                  </a:lnTo>
                  <a:lnTo>
                    <a:pt x="5391963" y="1943252"/>
                  </a:lnTo>
                  <a:lnTo>
                    <a:pt x="5351881" y="1917979"/>
                  </a:lnTo>
                  <a:lnTo>
                    <a:pt x="5310708" y="1893125"/>
                  </a:lnTo>
                  <a:lnTo>
                    <a:pt x="5268480" y="1868690"/>
                  </a:lnTo>
                  <a:lnTo>
                    <a:pt x="5225237" y="1844649"/>
                  </a:lnTo>
                  <a:lnTo>
                    <a:pt x="5185600" y="1832825"/>
                  </a:lnTo>
                  <a:lnTo>
                    <a:pt x="5140376" y="1809559"/>
                  </a:lnTo>
                  <a:lnTo>
                    <a:pt x="5094224" y="1786648"/>
                  </a:lnTo>
                  <a:lnTo>
                    <a:pt x="5051768" y="1775929"/>
                  </a:lnTo>
                  <a:lnTo>
                    <a:pt x="5003812" y="1753717"/>
                  </a:lnTo>
                  <a:lnTo>
                    <a:pt x="4959604" y="1743684"/>
                  </a:lnTo>
                  <a:lnTo>
                    <a:pt x="4914582" y="1733956"/>
                  </a:lnTo>
                  <a:lnTo>
                    <a:pt x="4868748" y="1724558"/>
                  </a:lnTo>
                  <a:lnTo>
                    <a:pt x="4822152" y="1715452"/>
                  </a:lnTo>
                  <a:lnTo>
                    <a:pt x="4774806" y="1706638"/>
                  </a:lnTo>
                  <a:lnTo>
                    <a:pt x="4726737" y="1698091"/>
                  </a:lnTo>
                  <a:lnTo>
                    <a:pt x="4677994" y="1689823"/>
                  </a:lnTo>
                  <a:lnTo>
                    <a:pt x="4633201" y="1693646"/>
                  </a:lnTo>
                  <a:lnTo>
                    <a:pt x="4583163" y="1685874"/>
                  </a:lnTo>
                  <a:lnTo>
                    <a:pt x="4443361" y="1699450"/>
                  </a:lnTo>
                  <a:lnTo>
                    <a:pt x="4352074" y="1707756"/>
                  </a:lnTo>
                  <a:lnTo>
                    <a:pt x="3881132" y="1891195"/>
                  </a:lnTo>
                  <a:lnTo>
                    <a:pt x="3837521" y="1908187"/>
                  </a:lnTo>
                  <a:lnTo>
                    <a:pt x="3643109" y="2052066"/>
                  </a:lnTo>
                  <a:lnTo>
                    <a:pt x="3609162" y="2092553"/>
                  </a:lnTo>
                  <a:lnTo>
                    <a:pt x="3570782" y="2121128"/>
                  </a:lnTo>
                  <a:lnTo>
                    <a:pt x="3537229" y="2161463"/>
                  </a:lnTo>
                  <a:lnTo>
                    <a:pt x="3499294" y="2189873"/>
                  </a:lnTo>
                  <a:lnTo>
                    <a:pt x="3369005" y="2349665"/>
                  </a:lnTo>
                  <a:lnTo>
                    <a:pt x="3275266" y="2467953"/>
                  </a:lnTo>
                  <a:lnTo>
                    <a:pt x="3249549" y="2518854"/>
                  </a:lnTo>
                  <a:lnTo>
                    <a:pt x="3219729" y="2557729"/>
                  </a:lnTo>
                  <a:lnTo>
                    <a:pt x="3194329" y="2608516"/>
                  </a:lnTo>
                  <a:lnTo>
                    <a:pt x="3169869" y="2658935"/>
                  </a:lnTo>
                  <a:lnTo>
                    <a:pt x="3146323" y="2708999"/>
                  </a:lnTo>
                  <a:lnTo>
                    <a:pt x="3119043" y="2746883"/>
                  </a:lnTo>
                  <a:lnTo>
                    <a:pt x="3097225" y="2796273"/>
                  </a:lnTo>
                  <a:lnTo>
                    <a:pt x="3076244" y="2845333"/>
                  </a:lnTo>
                  <a:lnTo>
                    <a:pt x="3056051" y="2894088"/>
                  </a:lnTo>
                  <a:lnTo>
                    <a:pt x="3036633" y="2942539"/>
                  </a:lnTo>
                  <a:lnTo>
                    <a:pt x="3017964" y="2990697"/>
                  </a:lnTo>
                  <a:lnTo>
                    <a:pt x="3000006" y="3038589"/>
                  </a:lnTo>
                  <a:lnTo>
                    <a:pt x="2987344" y="3098038"/>
                  </a:lnTo>
                  <a:lnTo>
                    <a:pt x="2970733" y="3145396"/>
                  </a:lnTo>
                  <a:lnTo>
                    <a:pt x="2954756" y="3192500"/>
                  </a:lnTo>
                  <a:lnTo>
                    <a:pt x="2939389" y="3239376"/>
                  </a:lnTo>
                  <a:lnTo>
                    <a:pt x="2924606" y="3286023"/>
                  </a:lnTo>
                  <a:lnTo>
                    <a:pt x="2910357" y="3332467"/>
                  </a:lnTo>
                  <a:lnTo>
                    <a:pt x="2901251" y="3390531"/>
                  </a:lnTo>
                  <a:lnTo>
                    <a:pt x="2888030" y="3436569"/>
                  </a:lnTo>
                  <a:lnTo>
                    <a:pt x="2875280" y="3482429"/>
                  </a:lnTo>
                  <a:lnTo>
                    <a:pt x="2862961" y="3528110"/>
                  </a:lnTo>
                  <a:lnTo>
                    <a:pt x="2851061" y="3573640"/>
                  </a:lnTo>
                  <a:lnTo>
                    <a:pt x="2844139" y="3630853"/>
                  </a:lnTo>
                  <a:lnTo>
                    <a:pt x="2832976" y="3676091"/>
                  </a:lnTo>
                  <a:lnTo>
                    <a:pt x="2822143" y="3721201"/>
                  </a:lnTo>
                  <a:lnTo>
                    <a:pt x="2811615" y="3766185"/>
                  </a:lnTo>
                  <a:lnTo>
                    <a:pt x="2788691" y="3870528"/>
                  </a:lnTo>
                  <a:lnTo>
                    <a:pt x="2775635" y="3916502"/>
                  </a:lnTo>
                  <a:lnTo>
                    <a:pt x="2767253" y="3974274"/>
                  </a:lnTo>
                  <a:lnTo>
                    <a:pt x="2754274" y="4020223"/>
                  </a:lnTo>
                  <a:lnTo>
                    <a:pt x="2745892" y="4078008"/>
                  </a:lnTo>
                  <a:lnTo>
                    <a:pt x="2738132" y="4094657"/>
                  </a:lnTo>
                  <a:lnTo>
                    <a:pt x="3499383" y="4097972"/>
                  </a:lnTo>
                  <a:lnTo>
                    <a:pt x="3502888" y="4069346"/>
                  </a:lnTo>
                  <a:lnTo>
                    <a:pt x="3514318" y="4024007"/>
                  </a:lnTo>
                  <a:lnTo>
                    <a:pt x="3535921" y="3920185"/>
                  </a:lnTo>
                  <a:lnTo>
                    <a:pt x="3546983" y="3874986"/>
                  </a:lnTo>
                  <a:lnTo>
                    <a:pt x="3558375" y="3829659"/>
                  </a:lnTo>
                  <a:lnTo>
                    <a:pt x="3570122" y="3784193"/>
                  </a:lnTo>
                  <a:lnTo>
                    <a:pt x="3577615" y="3726751"/>
                  </a:lnTo>
                  <a:lnTo>
                    <a:pt x="3590112" y="3681006"/>
                  </a:lnTo>
                  <a:lnTo>
                    <a:pt x="3602990" y="3635095"/>
                  </a:lnTo>
                  <a:lnTo>
                    <a:pt x="3616299" y="3589020"/>
                  </a:lnTo>
                  <a:lnTo>
                    <a:pt x="3625431" y="3530943"/>
                  </a:lnTo>
                  <a:lnTo>
                    <a:pt x="3639629" y="3484524"/>
                  </a:lnTo>
                  <a:lnTo>
                    <a:pt x="3654285" y="3437928"/>
                  </a:lnTo>
                  <a:lnTo>
                    <a:pt x="3669436" y="3391141"/>
                  </a:lnTo>
                  <a:lnTo>
                    <a:pt x="3685082" y="3344151"/>
                  </a:lnTo>
                  <a:lnTo>
                    <a:pt x="3701250" y="3296970"/>
                  </a:lnTo>
                  <a:lnTo>
                    <a:pt x="3717963" y="3249574"/>
                  </a:lnTo>
                  <a:lnTo>
                    <a:pt x="3735235" y="3201949"/>
                  </a:lnTo>
                  <a:lnTo>
                    <a:pt x="3753066" y="3154121"/>
                  </a:lnTo>
                  <a:lnTo>
                    <a:pt x="3771493" y="3106051"/>
                  </a:lnTo>
                  <a:lnTo>
                    <a:pt x="3795141" y="3069577"/>
                  </a:lnTo>
                  <a:lnTo>
                    <a:pt x="3814800" y="3021038"/>
                  </a:lnTo>
                  <a:lnTo>
                    <a:pt x="3839705" y="2984068"/>
                  </a:lnTo>
                  <a:lnTo>
                    <a:pt x="3860673" y="2935020"/>
                  </a:lnTo>
                  <a:lnTo>
                    <a:pt x="3891724" y="2895663"/>
                  </a:lnTo>
                  <a:lnTo>
                    <a:pt x="3918902" y="2844190"/>
                  </a:lnTo>
                  <a:lnTo>
                    <a:pt x="3951313" y="2804299"/>
                  </a:lnTo>
                  <a:lnTo>
                    <a:pt x="4051147" y="2683637"/>
                  </a:lnTo>
                  <a:lnTo>
                    <a:pt x="4089527" y="2655062"/>
                  </a:lnTo>
                  <a:lnTo>
                    <a:pt x="4123334" y="2614625"/>
                  </a:lnTo>
                  <a:lnTo>
                    <a:pt x="4199864" y="2557551"/>
                  </a:lnTo>
                  <a:lnTo>
                    <a:pt x="4242359" y="2541003"/>
                  </a:lnTo>
                  <a:lnTo>
                    <a:pt x="4279836" y="2512771"/>
                  </a:lnTo>
                  <a:lnTo>
                    <a:pt x="4441812" y="2449677"/>
                  </a:lnTo>
                  <a:lnTo>
                    <a:pt x="4484751" y="2446578"/>
                  </a:lnTo>
                  <a:lnTo>
                    <a:pt x="4521974" y="2432075"/>
                  </a:lnTo>
                  <a:lnTo>
                    <a:pt x="4565688" y="2428684"/>
                  </a:lnTo>
                  <a:lnTo>
                    <a:pt x="4613122" y="2437460"/>
                  </a:lnTo>
                  <a:lnTo>
                    <a:pt x="4654969" y="2434793"/>
                  </a:lnTo>
                  <a:lnTo>
                    <a:pt x="4700321" y="2444381"/>
                  </a:lnTo>
                  <a:lnTo>
                    <a:pt x="4744453" y="2454452"/>
                  </a:lnTo>
                  <a:lnTo>
                    <a:pt x="4787265" y="2465032"/>
                  </a:lnTo>
                  <a:lnTo>
                    <a:pt x="4833226" y="2488019"/>
                  </a:lnTo>
                  <a:lnTo>
                    <a:pt x="4873028" y="2499779"/>
                  </a:lnTo>
                  <a:lnTo>
                    <a:pt x="4915751" y="2524010"/>
                  </a:lnTo>
                  <a:lnTo>
                    <a:pt x="4956695" y="2548953"/>
                  </a:lnTo>
                  <a:lnTo>
                    <a:pt x="4995735" y="2574633"/>
                  </a:lnTo>
                  <a:lnTo>
                    <a:pt x="5032756" y="2601099"/>
                  </a:lnTo>
                  <a:lnTo>
                    <a:pt x="5072253" y="2640241"/>
                  </a:lnTo>
                  <a:lnTo>
                    <a:pt x="5104892" y="2668409"/>
                  </a:lnTo>
                  <a:lnTo>
                    <a:pt x="5139779" y="2709341"/>
                  </a:lnTo>
                  <a:lnTo>
                    <a:pt x="5167579" y="2739402"/>
                  </a:lnTo>
                  <a:lnTo>
                    <a:pt x="5197399" y="2782303"/>
                  </a:lnTo>
                  <a:lnTo>
                    <a:pt x="5224513" y="2826258"/>
                  </a:lnTo>
                  <a:lnTo>
                    <a:pt x="5243779" y="2859646"/>
                  </a:lnTo>
                  <a:lnTo>
                    <a:pt x="5265610" y="2905658"/>
                  </a:lnTo>
                  <a:lnTo>
                    <a:pt x="5280825" y="2940621"/>
                  </a:lnTo>
                  <a:lnTo>
                    <a:pt x="5298643" y="2988195"/>
                  </a:lnTo>
                  <a:lnTo>
                    <a:pt x="5314493" y="3036544"/>
                  </a:lnTo>
                  <a:lnTo>
                    <a:pt x="5323776" y="3073819"/>
                  </a:lnTo>
                  <a:lnTo>
                    <a:pt x="5335740" y="3123666"/>
                  </a:lnTo>
                  <a:lnTo>
                    <a:pt x="5345811" y="3174263"/>
                  </a:lnTo>
                  <a:lnTo>
                    <a:pt x="5349379" y="3213760"/>
                  </a:lnTo>
                  <a:lnTo>
                    <a:pt x="5355704" y="3265817"/>
                  </a:lnTo>
                  <a:lnTo>
                    <a:pt x="5360187" y="3318586"/>
                  </a:lnTo>
                  <a:lnTo>
                    <a:pt x="5358257" y="3360229"/>
                  </a:lnTo>
                  <a:lnTo>
                    <a:pt x="5359146" y="3414407"/>
                  </a:lnTo>
                  <a:lnTo>
                    <a:pt x="5353659" y="3457422"/>
                  </a:lnTo>
                  <a:lnTo>
                    <a:pt x="5351043" y="3512972"/>
                  </a:lnTo>
                  <a:lnTo>
                    <a:pt x="5342090" y="3557346"/>
                  </a:lnTo>
                  <a:lnTo>
                    <a:pt x="5336044" y="3614216"/>
                  </a:lnTo>
                  <a:lnTo>
                    <a:pt x="5323725" y="3659898"/>
                  </a:lnTo>
                  <a:lnTo>
                    <a:pt x="5309755" y="3706241"/>
                  </a:lnTo>
                  <a:lnTo>
                    <a:pt x="5298757" y="3765029"/>
                  </a:lnTo>
                  <a:lnTo>
                    <a:pt x="5281803" y="3798900"/>
                  </a:lnTo>
                  <a:lnTo>
                    <a:pt x="5268366" y="3845026"/>
                  </a:lnTo>
                  <a:lnTo>
                    <a:pt x="5253850" y="3891559"/>
                  </a:lnTo>
                  <a:lnTo>
                    <a:pt x="5233657" y="3926687"/>
                  </a:lnTo>
                  <a:lnTo>
                    <a:pt x="5217007" y="3974058"/>
                  </a:lnTo>
                  <a:lnTo>
                    <a:pt x="5194681" y="4010025"/>
                  </a:lnTo>
                  <a:lnTo>
                    <a:pt x="5175910" y="4058221"/>
                  </a:lnTo>
                  <a:lnTo>
                    <a:pt x="5151463" y="4095000"/>
                  </a:lnTo>
                  <a:lnTo>
                    <a:pt x="5150243" y="4095483"/>
                  </a:lnTo>
                  <a:lnTo>
                    <a:pt x="5964631" y="4091724"/>
                  </a:lnTo>
                  <a:lnTo>
                    <a:pt x="5976493" y="4073461"/>
                  </a:lnTo>
                  <a:lnTo>
                    <a:pt x="5990996" y="4026928"/>
                  </a:lnTo>
                  <a:lnTo>
                    <a:pt x="6004725" y="3980700"/>
                  </a:lnTo>
                  <a:lnTo>
                    <a:pt x="6020867" y="3933520"/>
                  </a:lnTo>
                  <a:lnTo>
                    <a:pt x="6035941" y="3886758"/>
                  </a:lnTo>
                  <a:lnTo>
                    <a:pt x="6045327" y="3828580"/>
                  </a:lnTo>
                  <a:lnTo>
                    <a:pt x="6058243" y="3782657"/>
                  </a:lnTo>
                  <a:lnTo>
                    <a:pt x="6065456" y="3725329"/>
                  </a:lnTo>
                  <a:lnTo>
                    <a:pt x="6076188" y="3680269"/>
                  </a:lnTo>
                  <a:lnTo>
                    <a:pt x="6081204" y="3623792"/>
                  </a:lnTo>
                  <a:lnTo>
                    <a:pt x="6089726" y="3579584"/>
                  </a:lnTo>
                  <a:lnTo>
                    <a:pt x="6092520" y="3523983"/>
                  </a:lnTo>
                  <a:lnTo>
                    <a:pt x="6098794" y="3480638"/>
                  </a:lnTo>
                  <a:lnTo>
                    <a:pt x="6099340" y="3425914"/>
                  </a:lnTo>
                  <a:lnTo>
                    <a:pt x="6103353" y="3383470"/>
                  </a:lnTo>
                  <a:close/>
                </a:path>
              </a:pathLst>
            </a:custGeom>
            <a:solidFill>
              <a:srgbClr val="C7C704">
                <a:alpha val="29798"/>
              </a:srgbClr>
            </a:solidFill>
          </p:spPr>
          <p:txBody>
            <a:bodyPr wrap="square" lIns="0" tIns="0" rIns="0" bIns="0" rtlCol="0"/>
            <a:lstStyle/>
            <a:p>
              <a:endParaRPr/>
            </a:p>
          </p:txBody>
        </p:sp>
      </p:grpSp>
    </p:spTree>
    <p:extLst>
      <p:ext uri="{BB962C8B-B14F-4D97-AF65-F5344CB8AC3E}">
        <p14:creationId xmlns:p14="http://schemas.microsoft.com/office/powerpoint/2010/main" val="3037725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EDA4A6E-3825-BB22-9A87-DBE9E62BA1EC}"/>
              </a:ext>
            </a:extLst>
          </p:cNvPr>
          <p:cNvSpPr/>
          <p:nvPr/>
        </p:nvSpPr>
        <p:spPr>
          <a:xfrm>
            <a:off x="0" y="0"/>
            <a:ext cx="46609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THE INCLUSION CRITERIA</a:t>
            </a:r>
          </a:p>
        </p:txBody>
      </p:sp>
      <p:sp>
        <p:nvSpPr>
          <p:cNvPr id="4" name="Title 3">
            <a:extLst>
              <a:ext uri="{FF2B5EF4-FFF2-40B4-BE49-F238E27FC236}">
                <a16:creationId xmlns:a16="http://schemas.microsoft.com/office/drawing/2014/main" id="{E64D198D-E6B2-8055-12DA-4D883AF0BAC1}"/>
              </a:ext>
            </a:extLst>
          </p:cNvPr>
          <p:cNvSpPr>
            <a:spLocks noGrp="1"/>
          </p:cNvSpPr>
          <p:nvPr>
            <p:ph type="title"/>
          </p:nvPr>
        </p:nvSpPr>
        <p:spPr>
          <a:xfrm>
            <a:off x="643466" y="786384"/>
            <a:ext cx="3517567" cy="962206"/>
          </a:xfrm>
        </p:spPr>
        <p:txBody>
          <a:bodyPr>
            <a:normAutofit/>
          </a:bodyPr>
          <a:lstStyle/>
          <a:p>
            <a:pPr algn="ctr"/>
            <a:r>
              <a:rPr lang="en-US" sz="6000" dirty="0">
                <a:latin typeface="Segoe UI Black" panose="020B0A02040204020203" pitchFamily="34" charset="0"/>
                <a:ea typeface="Segoe UI Black" panose="020B0A02040204020203" pitchFamily="34" charset="0"/>
              </a:rPr>
              <a:t>EDA</a:t>
            </a:r>
          </a:p>
        </p:txBody>
      </p:sp>
      <p:sp>
        <p:nvSpPr>
          <p:cNvPr id="5" name="Content Placeholder 4">
            <a:extLst>
              <a:ext uri="{FF2B5EF4-FFF2-40B4-BE49-F238E27FC236}">
                <a16:creationId xmlns:a16="http://schemas.microsoft.com/office/drawing/2014/main" id="{0986DE86-3908-101B-4030-F12018BC7C26}"/>
              </a:ext>
            </a:extLst>
          </p:cNvPr>
          <p:cNvSpPr>
            <a:spLocks noGrp="1"/>
          </p:cNvSpPr>
          <p:nvPr>
            <p:ph idx="1"/>
          </p:nvPr>
        </p:nvSpPr>
        <p:spPr>
          <a:xfrm>
            <a:off x="5458984" y="1679072"/>
            <a:ext cx="5928344" cy="5294757"/>
          </a:xfrm>
        </p:spPr>
        <p:txBody>
          <a:bodyPr>
            <a:normAutofit/>
          </a:bodyPr>
          <a:lstStyle/>
          <a:p>
            <a:pPr marL="194310" marR="0" indent="-285750">
              <a:lnSpc>
                <a:spcPct val="107000"/>
              </a:lnSpc>
              <a:spcBef>
                <a:spcPts val="0"/>
              </a:spcBef>
              <a:spcAft>
                <a:spcPts val="800"/>
              </a:spcAft>
              <a:buFont typeface="Wingdings" panose="05000000000000000000" pitchFamily="2" charset="2"/>
              <a:buChar char="q"/>
            </a:pP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We are considering almost all the features from the  dataset, except the Job Code, Department Code,  Union Code, Employee Identifier, Job Family Code  and Organization Group Code.</a:t>
            </a:r>
          </a:p>
          <a:p>
            <a:pPr marL="194310" marR="0" indent="-285750">
              <a:lnSpc>
                <a:spcPct val="107000"/>
              </a:lnSpc>
              <a:spcBef>
                <a:spcPts val="0"/>
              </a:spcBef>
              <a:spcAft>
                <a:spcPts val="800"/>
              </a:spcAft>
              <a:buFont typeface="Wingdings" panose="05000000000000000000" pitchFamily="2" charset="2"/>
              <a:buChar char="q"/>
            </a:pPr>
            <a:endParaRPr lang="en-US" sz="2200" kern="100" dirty="0">
              <a:latin typeface="Calibri" panose="020F0502020204030204" pitchFamily="34" charset="0"/>
              <a:ea typeface="Calibri" panose="020F0502020204030204" pitchFamily="34" charset="0"/>
              <a:cs typeface="Times New Roman" panose="02020603050405020304" pitchFamily="18" charset="0"/>
            </a:endParaRPr>
          </a:p>
          <a:p>
            <a:pPr marL="194310" marR="0" indent="-285750">
              <a:lnSpc>
                <a:spcPct val="107000"/>
              </a:lnSpc>
              <a:spcBef>
                <a:spcPts val="0"/>
              </a:spcBef>
              <a:spcAft>
                <a:spcPts val="800"/>
              </a:spcAft>
              <a:buFont typeface="Wingdings" panose="05000000000000000000" pitchFamily="2" charset="2"/>
              <a:buChar char="q"/>
            </a:pPr>
            <a:endParaRPr lang="en-US" sz="2200" kern="100" dirty="0">
              <a:effectLst/>
              <a:latin typeface="Calibri" panose="020F0502020204030204" pitchFamily="34" charset="0"/>
              <a:ea typeface="Calibri" panose="020F0502020204030204" pitchFamily="34" charset="0"/>
              <a:cs typeface="Times New Roman" panose="02020603050405020304" pitchFamily="18" charset="0"/>
            </a:endParaRPr>
          </a:p>
          <a:p>
            <a:pPr marL="194310" marR="0" indent="-285750">
              <a:lnSpc>
                <a:spcPct val="107000"/>
              </a:lnSpc>
              <a:spcBef>
                <a:spcPts val="0"/>
              </a:spcBef>
              <a:spcAft>
                <a:spcPts val="800"/>
              </a:spcAft>
              <a:buFont typeface="Wingdings" panose="05000000000000000000" pitchFamily="2" charset="2"/>
              <a:buChar char="q"/>
            </a:pP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We are excluding them because these are unique  identifiers and not useful for our analysis.</a:t>
            </a:r>
          </a:p>
          <a:p>
            <a:pPr marL="0" marR="5080" indent="0">
              <a:lnSpc>
                <a:spcPct val="114999"/>
              </a:lnSpc>
              <a:spcBef>
                <a:spcPts val="100"/>
              </a:spcBef>
              <a:buNone/>
            </a:pPr>
            <a:endParaRPr lang="en-US" sz="2200" dirty="0">
              <a:latin typeface="Roboto" panose="02000000000000000000" pitchFamily="2" charset="0"/>
              <a:ea typeface="Roboto" panose="02000000000000000000" pitchFamily="2" charset="0"/>
              <a:cs typeface="Roboto" panose="02000000000000000000" pitchFamily="2" charset="0"/>
            </a:endParaRPr>
          </a:p>
        </p:txBody>
      </p:sp>
      <p:grpSp>
        <p:nvGrpSpPr>
          <p:cNvPr id="9" name="object 9">
            <a:extLst>
              <a:ext uri="{FF2B5EF4-FFF2-40B4-BE49-F238E27FC236}">
                <a16:creationId xmlns:a16="http://schemas.microsoft.com/office/drawing/2014/main" id="{BE8B3C19-A2D8-3624-989E-2C7DE5878CB0}"/>
              </a:ext>
            </a:extLst>
          </p:cNvPr>
          <p:cNvGrpSpPr/>
          <p:nvPr/>
        </p:nvGrpSpPr>
        <p:grpSpPr>
          <a:xfrm>
            <a:off x="0" y="5346570"/>
            <a:ext cx="2266685" cy="1521971"/>
            <a:chOff x="-1535" y="6185418"/>
            <a:chExt cx="6103620" cy="4098290"/>
          </a:xfrm>
        </p:grpSpPr>
        <p:sp>
          <p:nvSpPr>
            <p:cNvPr id="10" name="object 10">
              <a:extLst>
                <a:ext uri="{FF2B5EF4-FFF2-40B4-BE49-F238E27FC236}">
                  <a16:creationId xmlns:a16="http://schemas.microsoft.com/office/drawing/2014/main" id="{E81C6E4C-AE7F-F77B-EDB3-D7DA87DD15D7}"/>
                </a:ext>
              </a:extLst>
            </p:cNvPr>
            <p:cNvSpPr/>
            <p:nvPr/>
          </p:nvSpPr>
          <p:spPr>
            <a:xfrm>
              <a:off x="-1535" y="6185418"/>
              <a:ext cx="6103620" cy="4098290"/>
            </a:xfrm>
            <a:custGeom>
              <a:avLst/>
              <a:gdLst/>
              <a:ahLst/>
              <a:cxnLst/>
              <a:rect l="l" t="t" r="r" b="b"/>
              <a:pathLst>
                <a:path w="6103620" h="4098290">
                  <a:moveTo>
                    <a:pt x="749925" y="98813"/>
                  </a:moveTo>
                  <a:lnTo>
                    <a:pt x="134959" y="338368"/>
                  </a:lnTo>
                  <a:lnTo>
                    <a:pt x="176603" y="308517"/>
                  </a:lnTo>
                  <a:lnTo>
                    <a:pt x="704999" y="102684"/>
                  </a:lnTo>
                  <a:lnTo>
                    <a:pt x="749925" y="98813"/>
                  </a:lnTo>
                  <a:close/>
                </a:path>
                <a:path w="6103620" h="4098290">
                  <a:moveTo>
                    <a:pt x="839094" y="77707"/>
                  </a:moveTo>
                  <a:lnTo>
                    <a:pt x="983" y="404188"/>
                  </a:lnTo>
                  <a:lnTo>
                    <a:pt x="42534" y="374372"/>
                  </a:lnTo>
                  <a:lnTo>
                    <a:pt x="791586" y="82584"/>
                  </a:lnTo>
                  <a:lnTo>
                    <a:pt x="839094" y="77707"/>
                  </a:lnTo>
                  <a:close/>
                </a:path>
                <a:path w="6103620" h="4098290">
                  <a:moveTo>
                    <a:pt x="378" y="1276715"/>
                  </a:moveTo>
                  <a:lnTo>
                    <a:pt x="0" y="404571"/>
                  </a:lnTo>
                  <a:lnTo>
                    <a:pt x="883118" y="60558"/>
                  </a:lnTo>
                  <a:lnTo>
                    <a:pt x="932769" y="54846"/>
                  </a:lnTo>
                  <a:lnTo>
                    <a:pt x="978718" y="36947"/>
                  </a:lnTo>
                  <a:lnTo>
                    <a:pt x="1241303" y="2806"/>
                  </a:lnTo>
                  <a:lnTo>
                    <a:pt x="1299622" y="7348"/>
                  </a:lnTo>
                  <a:lnTo>
                    <a:pt x="1353474" y="0"/>
                  </a:lnTo>
                  <a:lnTo>
                    <a:pt x="1528620" y="13550"/>
                  </a:lnTo>
                  <a:lnTo>
                    <a:pt x="1583393" y="19472"/>
                  </a:lnTo>
                  <a:lnTo>
                    <a:pt x="1636838" y="25912"/>
                  </a:lnTo>
                  <a:lnTo>
                    <a:pt x="1688938" y="32876"/>
                  </a:lnTo>
                  <a:lnTo>
                    <a:pt x="1739678" y="40370"/>
                  </a:lnTo>
                  <a:lnTo>
                    <a:pt x="1789041" y="48400"/>
                  </a:lnTo>
                  <a:lnTo>
                    <a:pt x="1841622" y="68806"/>
                  </a:lnTo>
                  <a:lnTo>
                    <a:pt x="1888184" y="77928"/>
                  </a:lnTo>
                  <a:lnTo>
                    <a:pt x="1937932" y="99437"/>
                  </a:lnTo>
                  <a:lnTo>
                    <a:pt x="1981630" y="109674"/>
                  </a:lnTo>
                  <a:lnTo>
                    <a:pt x="2028482" y="132312"/>
                  </a:lnTo>
                  <a:lnTo>
                    <a:pt x="2073862" y="155523"/>
                  </a:lnTo>
                  <a:lnTo>
                    <a:pt x="2117754" y="179314"/>
                  </a:lnTo>
                  <a:lnTo>
                    <a:pt x="2160143" y="203690"/>
                  </a:lnTo>
                  <a:lnTo>
                    <a:pt x="2201012" y="228659"/>
                  </a:lnTo>
                  <a:lnTo>
                    <a:pt x="2240345" y="254225"/>
                  </a:lnTo>
                  <a:lnTo>
                    <a:pt x="2278128" y="280396"/>
                  </a:lnTo>
                  <a:lnTo>
                    <a:pt x="516565" y="966601"/>
                  </a:lnTo>
                  <a:lnTo>
                    <a:pt x="476237" y="995940"/>
                  </a:lnTo>
                  <a:lnTo>
                    <a:pt x="386536" y="1030883"/>
                  </a:lnTo>
                  <a:lnTo>
                    <a:pt x="346397" y="1060148"/>
                  </a:lnTo>
                  <a:lnTo>
                    <a:pt x="301727" y="1077549"/>
                  </a:lnTo>
                  <a:lnTo>
                    <a:pt x="221874" y="1135914"/>
                  </a:lnTo>
                  <a:lnTo>
                    <a:pt x="177486" y="1153205"/>
                  </a:lnTo>
                  <a:lnTo>
                    <a:pt x="98269" y="1211323"/>
                  </a:lnTo>
                  <a:lnTo>
                    <a:pt x="54234" y="1228476"/>
                  </a:lnTo>
                  <a:lnTo>
                    <a:pt x="14943" y="1257411"/>
                  </a:lnTo>
                  <a:lnTo>
                    <a:pt x="378" y="1276715"/>
                  </a:lnTo>
                  <a:close/>
                </a:path>
                <a:path w="6103620" h="4098290">
                  <a:moveTo>
                    <a:pt x="850241" y="4094084"/>
                  </a:moveTo>
                  <a:lnTo>
                    <a:pt x="845892" y="4095778"/>
                  </a:lnTo>
                  <a:lnTo>
                    <a:pt x="48879" y="4092769"/>
                  </a:lnTo>
                  <a:lnTo>
                    <a:pt x="64032" y="4059607"/>
                  </a:lnTo>
                  <a:lnTo>
                    <a:pt x="81851" y="4011778"/>
                  </a:lnTo>
                  <a:lnTo>
                    <a:pt x="96168" y="3951682"/>
                  </a:lnTo>
                  <a:lnTo>
                    <a:pt x="115319" y="3903333"/>
                  </a:lnTo>
                  <a:lnTo>
                    <a:pt x="139668" y="3866589"/>
                  </a:lnTo>
                  <a:lnTo>
                    <a:pt x="159974" y="3817790"/>
                  </a:lnTo>
                  <a:lnTo>
                    <a:pt x="180827" y="3768779"/>
                  </a:lnTo>
                  <a:lnTo>
                    <a:pt x="202207" y="3719562"/>
                  </a:lnTo>
                  <a:lnTo>
                    <a:pt x="228703" y="3681981"/>
                  </a:lnTo>
                  <a:lnTo>
                    <a:pt x="251075" y="3632378"/>
                  </a:lnTo>
                  <a:lnTo>
                    <a:pt x="278522" y="3594426"/>
                  </a:lnTo>
                  <a:lnTo>
                    <a:pt x="301806" y="3544468"/>
                  </a:lnTo>
                  <a:lnTo>
                    <a:pt x="330124" y="3506178"/>
                  </a:lnTo>
                  <a:lnTo>
                    <a:pt x="354237" y="3455896"/>
                  </a:lnTo>
                  <a:lnTo>
                    <a:pt x="412817" y="3378558"/>
                  </a:lnTo>
                  <a:lnTo>
                    <a:pt x="503216" y="3261567"/>
                  </a:lnTo>
                  <a:lnTo>
                    <a:pt x="659272" y="3064480"/>
                  </a:lnTo>
                  <a:lnTo>
                    <a:pt x="695719" y="3036653"/>
                  </a:lnTo>
                  <a:lnTo>
                    <a:pt x="792117" y="2917324"/>
                  </a:lnTo>
                  <a:lnTo>
                    <a:pt x="829088" y="2889293"/>
                  </a:lnTo>
                  <a:lnTo>
                    <a:pt x="861529" y="2849397"/>
                  </a:lnTo>
                  <a:lnTo>
                    <a:pt x="898639" y="2821311"/>
                  </a:lnTo>
                  <a:lnTo>
                    <a:pt x="931179" y="2781376"/>
                  </a:lnTo>
                  <a:lnTo>
                    <a:pt x="968348" y="2753268"/>
                  </a:lnTo>
                  <a:lnTo>
                    <a:pt x="1000907" y="2713326"/>
                  </a:lnTo>
                  <a:lnTo>
                    <a:pt x="1038053" y="2685226"/>
                  </a:lnTo>
                  <a:lnTo>
                    <a:pt x="1070549" y="2645309"/>
                  </a:lnTo>
                  <a:lnTo>
                    <a:pt x="1107592" y="2617249"/>
                  </a:lnTo>
                  <a:lnTo>
                    <a:pt x="1160906" y="2569222"/>
                  </a:lnTo>
                  <a:lnTo>
                    <a:pt x="1251052" y="2479588"/>
                  </a:lnTo>
                  <a:lnTo>
                    <a:pt x="1292006" y="2450005"/>
                  </a:lnTo>
                  <a:lnTo>
                    <a:pt x="1328033" y="2408712"/>
                  </a:lnTo>
                  <a:lnTo>
                    <a:pt x="1368316" y="2379390"/>
                  </a:lnTo>
                  <a:lnTo>
                    <a:pt x="1403597" y="2338388"/>
                  </a:lnTo>
                  <a:lnTo>
                    <a:pt x="1443060" y="2309386"/>
                  </a:lnTo>
                  <a:lnTo>
                    <a:pt x="1511331" y="2228273"/>
                  </a:lnTo>
                  <a:lnTo>
                    <a:pt x="1549284" y="2199859"/>
                  </a:lnTo>
                  <a:lnTo>
                    <a:pt x="1614202" y="2120052"/>
                  </a:lnTo>
                  <a:lnTo>
                    <a:pt x="1650312" y="2092356"/>
                  </a:lnTo>
                  <a:lnTo>
                    <a:pt x="1681123" y="2053095"/>
                  </a:lnTo>
                  <a:lnTo>
                    <a:pt x="1711209" y="2014116"/>
                  </a:lnTo>
                  <a:lnTo>
                    <a:pt x="1740531" y="1975435"/>
                  </a:lnTo>
                  <a:lnTo>
                    <a:pt x="1769052" y="1937065"/>
                  </a:lnTo>
                  <a:lnTo>
                    <a:pt x="1796736" y="1899022"/>
                  </a:lnTo>
                  <a:lnTo>
                    <a:pt x="1823546" y="1861320"/>
                  </a:lnTo>
                  <a:lnTo>
                    <a:pt x="1849443" y="1823972"/>
                  </a:lnTo>
                  <a:lnTo>
                    <a:pt x="1874391" y="1786995"/>
                  </a:lnTo>
                  <a:lnTo>
                    <a:pt x="1893743" y="1738568"/>
                  </a:lnTo>
                  <a:lnTo>
                    <a:pt x="1917327" y="1702122"/>
                  </a:lnTo>
                  <a:lnTo>
                    <a:pt x="1935323" y="1654223"/>
                  </a:lnTo>
                  <a:lnTo>
                    <a:pt x="1952135" y="1606785"/>
                  </a:lnTo>
                  <a:lnTo>
                    <a:pt x="1967557" y="1559889"/>
                  </a:lnTo>
                  <a:lnTo>
                    <a:pt x="1981381" y="1513615"/>
                  </a:lnTo>
                  <a:lnTo>
                    <a:pt x="1993404" y="1468043"/>
                  </a:lnTo>
                  <a:lnTo>
                    <a:pt x="1998807" y="1411420"/>
                  </a:lnTo>
                  <a:lnTo>
                    <a:pt x="2006606" y="1367494"/>
                  </a:lnTo>
                  <a:lnTo>
                    <a:pt x="2007373" y="1312676"/>
                  </a:lnTo>
                  <a:lnTo>
                    <a:pt x="2010124" y="1270716"/>
                  </a:lnTo>
                  <a:lnTo>
                    <a:pt x="2005431" y="1218026"/>
                  </a:lnTo>
                  <a:lnTo>
                    <a:pt x="2002309" y="1178354"/>
                  </a:lnTo>
                  <a:lnTo>
                    <a:pt x="1991331" y="1128112"/>
                  </a:lnTo>
                  <a:lnTo>
                    <a:pt x="1976902" y="1079214"/>
                  </a:lnTo>
                  <a:lnTo>
                    <a:pt x="1963425" y="1043575"/>
                  </a:lnTo>
                  <a:lnTo>
                    <a:pt x="1941474" y="997608"/>
                  </a:lnTo>
                  <a:lnTo>
                    <a:pt x="1920064" y="965060"/>
                  </a:lnTo>
                  <a:lnTo>
                    <a:pt x="1894377" y="934177"/>
                  </a:lnTo>
                  <a:lnTo>
                    <a:pt x="1865576" y="904508"/>
                  </a:lnTo>
                  <a:lnTo>
                    <a:pt x="1833477" y="876123"/>
                  </a:lnTo>
                  <a:lnTo>
                    <a:pt x="1798266" y="848951"/>
                  </a:lnTo>
                  <a:lnTo>
                    <a:pt x="1760130" y="822918"/>
                  </a:lnTo>
                  <a:lnTo>
                    <a:pt x="1723866" y="809785"/>
                  </a:lnTo>
                  <a:lnTo>
                    <a:pt x="1680440" y="785812"/>
                  </a:lnTo>
                  <a:lnTo>
                    <a:pt x="1639259" y="774595"/>
                  </a:lnTo>
                  <a:lnTo>
                    <a:pt x="1595900" y="764226"/>
                  </a:lnTo>
                  <a:lnTo>
                    <a:pt x="1550550" y="754633"/>
                  </a:lnTo>
                  <a:lnTo>
                    <a:pt x="1508004" y="757577"/>
                  </a:lnTo>
                  <a:lnTo>
                    <a:pt x="1459231" y="749317"/>
                  </a:lnTo>
                  <a:lnTo>
                    <a:pt x="1409026" y="741615"/>
                  </a:lnTo>
                  <a:lnTo>
                    <a:pt x="1314287" y="751261"/>
                  </a:lnTo>
                  <a:lnTo>
                    <a:pt x="1015131" y="786018"/>
                  </a:lnTo>
                  <a:lnTo>
                    <a:pt x="924629" y="821272"/>
                  </a:lnTo>
                  <a:lnTo>
                    <a:pt x="875608" y="826738"/>
                  </a:lnTo>
                  <a:lnTo>
                    <a:pt x="2278128" y="280396"/>
                  </a:lnTo>
                  <a:lnTo>
                    <a:pt x="2314343" y="307177"/>
                  </a:lnTo>
                  <a:lnTo>
                    <a:pt x="2348975" y="334575"/>
                  </a:lnTo>
                  <a:lnTo>
                    <a:pt x="2386617" y="374430"/>
                  </a:lnTo>
                  <a:lnTo>
                    <a:pt x="2418035" y="403080"/>
                  </a:lnTo>
                  <a:lnTo>
                    <a:pt x="2452432" y="444199"/>
                  </a:lnTo>
                  <a:lnTo>
                    <a:pt x="2485957" y="485658"/>
                  </a:lnTo>
                  <a:lnTo>
                    <a:pt x="2512767" y="516103"/>
                  </a:lnTo>
                  <a:lnTo>
                    <a:pt x="2542130" y="559183"/>
                  </a:lnTo>
                  <a:lnTo>
                    <a:pt x="2569483" y="603046"/>
                  </a:lnTo>
                  <a:lnTo>
                    <a:pt x="2594876" y="647673"/>
                  </a:lnTo>
                  <a:lnTo>
                    <a:pt x="2618355" y="693045"/>
                  </a:lnTo>
                  <a:lnTo>
                    <a:pt x="2639969" y="739143"/>
                  </a:lnTo>
                  <a:lnTo>
                    <a:pt x="2655157" y="774116"/>
                  </a:lnTo>
                  <a:lnTo>
                    <a:pt x="2673185" y="821611"/>
                  </a:lnTo>
                  <a:lnTo>
                    <a:pt x="2689493" y="869777"/>
                  </a:lnTo>
                  <a:lnTo>
                    <a:pt x="2704128" y="918594"/>
                  </a:lnTo>
                  <a:lnTo>
                    <a:pt x="2712528" y="956211"/>
                  </a:lnTo>
                  <a:lnTo>
                    <a:pt x="2723961" y="1006275"/>
                  </a:lnTo>
                  <a:lnTo>
                    <a:pt x="2733865" y="1056935"/>
                  </a:lnTo>
                  <a:lnTo>
                    <a:pt x="2737679" y="1096338"/>
                  </a:lnTo>
                  <a:lnTo>
                    <a:pt x="2744670" y="1148133"/>
                  </a:lnTo>
                  <a:lnTo>
                    <a:pt x="2750276" y="1200468"/>
                  </a:lnTo>
                  <a:lnTo>
                    <a:pt x="2749936" y="1241489"/>
                  </a:lnTo>
                  <a:lnTo>
                    <a:pt x="2752917" y="1294846"/>
                  </a:lnTo>
                  <a:lnTo>
                    <a:pt x="2750047" y="1336852"/>
                  </a:lnTo>
                  <a:lnTo>
                    <a:pt x="2745986" y="1379323"/>
                  </a:lnTo>
                  <a:lnTo>
                    <a:pt x="2745389" y="1434074"/>
                  </a:lnTo>
                  <a:lnTo>
                    <a:pt x="2739086" y="1477418"/>
                  </a:lnTo>
                  <a:lnTo>
                    <a:pt x="2731735" y="1521170"/>
                  </a:lnTo>
                  <a:lnTo>
                    <a:pt x="2727993" y="1577146"/>
                  </a:lnTo>
                  <a:lnTo>
                    <a:pt x="2718689" y="1621659"/>
                  </a:lnTo>
                  <a:lnTo>
                    <a:pt x="2708481" y="1666524"/>
                  </a:lnTo>
                  <a:lnTo>
                    <a:pt x="2697417" y="1711723"/>
                  </a:lnTo>
                  <a:lnTo>
                    <a:pt x="2685544" y="1757236"/>
                  </a:lnTo>
                  <a:lnTo>
                    <a:pt x="2672911" y="1803046"/>
                  </a:lnTo>
                  <a:lnTo>
                    <a:pt x="2654956" y="1837300"/>
                  </a:lnTo>
                  <a:lnTo>
                    <a:pt x="2640947" y="1883645"/>
                  </a:lnTo>
                  <a:lnTo>
                    <a:pt x="2626321" y="1930231"/>
                  </a:lnTo>
                  <a:lnTo>
                    <a:pt x="2606518" y="1965205"/>
                  </a:lnTo>
                  <a:lnTo>
                    <a:pt x="2590804" y="2012214"/>
                  </a:lnTo>
                  <a:lnTo>
                    <a:pt x="2570009" y="2047574"/>
                  </a:lnTo>
                  <a:lnTo>
                    <a:pt x="2548790" y="2083099"/>
                  </a:lnTo>
                  <a:lnTo>
                    <a:pt x="2525661" y="2132998"/>
                  </a:lnTo>
                  <a:lnTo>
                    <a:pt x="2502058" y="2183080"/>
                  </a:lnTo>
                  <a:lnTo>
                    <a:pt x="2444308" y="2260095"/>
                  </a:lnTo>
                  <a:lnTo>
                    <a:pt x="2419426" y="2310676"/>
                  </a:lnTo>
                  <a:lnTo>
                    <a:pt x="2297894" y="2467055"/>
                  </a:lnTo>
                  <a:lnTo>
                    <a:pt x="2203653" y="2585543"/>
                  </a:lnTo>
                  <a:lnTo>
                    <a:pt x="2167165" y="2613386"/>
                  </a:lnTo>
                  <a:lnTo>
                    <a:pt x="2102851" y="2692957"/>
                  </a:lnTo>
                  <a:lnTo>
                    <a:pt x="2065853" y="2720999"/>
                  </a:lnTo>
                  <a:lnTo>
                    <a:pt x="2000728" y="2800887"/>
                  </a:lnTo>
                  <a:lnTo>
                    <a:pt x="1963429" y="2829046"/>
                  </a:lnTo>
                  <a:lnTo>
                    <a:pt x="1930685" y="2869060"/>
                  </a:lnTo>
                  <a:lnTo>
                    <a:pt x="1855912" y="2925447"/>
                  </a:lnTo>
                  <a:lnTo>
                    <a:pt x="1823147" y="2965469"/>
                  </a:lnTo>
                  <a:lnTo>
                    <a:pt x="1785813" y="2993642"/>
                  </a:lnTo>
                  <a:lnTo>
                    <a:pt x="1753151" y="3033624"/>
                  </a:lnTo>
                  <a:lnTo>
                    <a:pt x="1689983" y="3085490"/>
                  </a:lnTo>
                  <a:lnTo>
                    <a:pt x="1612313" y="3156634"/>
                  </a:lnTo>
                  <a:lnTo>
                    <a:pt x="1577595" y="3197418"/>
                  </a:lnTo>
                  <a:lnTo>
                    <a:pt x="1538237" y="3226379"/>
                  </a:lnTo>
                  <a:lnTo>
                    <a:pt x="1503501" y="3267169"/>
                  </a:lnTo>
                  <a:lnTo>
                    <a:pt x="1464208" y="3296105"/>
                  </a:lnTo>
                  <a:lnTo>
                    <a:pt x="1429620" y="3336838"/>
                  </a:lnTo>
                  <a:lnTo>
                    <a:pt x="1390559" y="3365683"/>
                  </a:lnTo>
                  <a:lnTo>
                    <a:pt x="1288438" y="3487241"/>
                  </a:lnTo>
                  <a:lnTo>
                    <a:pt x="1250337" y="3515713"/>
                  </a:lnTo>
                  <a:lnTo>
                    <a:pt x="1152091" y="3635761"/>
                  </a:lnTo>
                  <a:lnTo>
                    <a:pt x="1088866" y="3714908"/>
                  </a:lnTo>
                  <a:lnTo>
                    <a:pt x="1027844" y="3793197"/>
                  </a:lnTo>
                  <a:lnTo>
                    <a:pt x="998263" y="3831979"/>
                  </a:lnTo>
                  <a:lnTo>
                    <a:pt x="969357" y="3870498"/>
                  </a:lnTo>
                  <a:lnTo>
                    <a:pt x="945779" y="3920572"/>
                  </a:lnTo>
                  <a:lnTo>
                    <a:pt x="918348" y="3958517"/>
                  </a:lnTo>
                  <a:lnTo>
                    <a:pt x="896328" y="4007983"/>
                  </a:lnTo>
                  <a:lnTo>
                    <a:pt x="870538" y="4045288"/>
                  </a:lnTo>
                  <a:lnTo>
                    <a:pt x="850241" y="4094084"/>
                  </a:lnTo>
                  <a:close/>
                </a:path>
                <a:path w="6103620" h="4098290">
                  <a:moveTo>
                    <a:pt x="4179208" y="1761460"/>
                  </a:moveTo>
                  <a:lnTo>
                    <a:pt x="4007050" y="1828523"/>
                  </a:lnTo>
                  <a:lnTo>
                    <a:pt x="4045739" y="1799823"/>
                  </a:lnTo>
                  <a:lnTo>
                    <a:pt x="4131848" y="1766280"/>
                  </a:lnTo>
                  <a:lnTo>
                    <a:pt x="4179208" y="1761460"/>
                  </a:lnTo>
                  <a:close/>
                </a:path>
                <a:path w="6103620" h="4098290">
                  <a:moveTo>
                    <a:pt x="4310491" y="1723949"/>
                  </a:moveTo>
                  <a:lnTo>
                    <a:pt x="3881151" y="1891196"/>
                  </a:lnTo>
                  <a:lnTo>
                    <a:pt x="3920116" y="1862388"/>
                  </a:lnTo>
                  <a:lnTo>
                    <a:pt x="4263950" y="1728450"/>
                  </a:lnTo>
                  <a:lnTo>
                    <a:pt x="4310491" y="1723949"/>
                  </a:lnTo>
                  <a:close/>
                </a:path>
                <a:path w="6103620" h="4098290">
                  <a:moveTo>
                    <a:pt x="3499408" y="4097965"/>
                  </a:moveTo>
                  <a:lnTo>
                    <a:pt x="2738149" y="4094658"/>
                  </a:lnTo>
                  <a:lnTo>
                    <a:pt x="2745905" y="4078007"/>
                  </a:lnTo>
                  <a:lnTo>
                    <a:pt x="2754297" y="4020220"/>
                  </a:lnTo>
                  <a:lnTo>
                    <a:pt x="2767274" y="3974276"/>
                  </a:lnTo>
                  <a:lnTo>
                    <a:pt x="2775657" y="3916492"/>
                  </a:lnTo>
                  <a:lnTo>
                    <a:pt x="2788706" y="3870520"/>
                  </a:lnTo>
                  <a:lnTo>
                    <a:pt x="2811630" y="3766183"/>
                  </a:lnTo>
                  <a:lnTo>
                    <a:pt x="2822164" y="3721191"/>
                  </a:lnTo>
                  <a:lnTo>
                    <a:pt x="2832999" y="3676082"/>
                  </a:lnTo>
                  <a:lnTo>
                    <a:pt x="2844162" y="3630845"/>
                  </a:lnTo>
                  <a:lnTo>
                    <a:pt x="2851073" y="3573634"/>
                  </a:lnTo>
                  <a:lnTo>
                    <a:pt x="2862977" y="3528108"/>
                  </a:lnTo>
                  <a:lnTo>
                    <a:pt x="2875293" y="3482422"/>
                  </a:lnTo>
                  <a:lnTo>
                    <a:pt x="2888049" y="3436564"/>
                  </a:lnTo>
                  <a:lnTo>
                    <a:pt x="2901272" y="3390525"/>
                  </a:lnTo>
                  <a:lnTo>
                    <a:pt x="2910381" y="3332459"/>
                  </a:lnTo>
                  <a:lnTo>
                    <a:pt x="2924621" y="3286023"/>
                  </a:lnTo>
                  <a:lnTo>
                    <a:pt x="2939412" y="3239372"/>
                  </a:lnTo>
                  <a:lnTo>
                    <a:pt x="2954780" y="3192497"/>
                  </a:lnTo>
                  <a:lnTo>
                    <a:pt x="2970755" y="3145386"/>
                  </a:lnTo>
                  <a:lnTo>
                    <a:pt x="2987362" y="3098028"/>
                  </a:lnTo>
                  <a:lnTo>
                    <a:pt x="3000021" y="3038578"/>
                  </a:lnTo>
                  <a:lnTo>
                    <a:pt x="3017978" y="2990695"/>
                  </a:lnTo>
                  <a:lnTo>
                    <a:pt x="3036651" y="2942532"/>
                  </a:lnTo>
                  <a:lnTo>
                    <a:pt x="3056068" y="2894079"/>
                  </a:lnTo>
                  <a:lnTo>
                    <a:pt x="3076257" y="2845326"/>
                  </a:lnTo>
                  <a:lnTo>
                    <a:pt x="3097244" y="2796262"/>
                  </a:lnTo>
                  <a:lnTo>
                    <a:pt x="3119059" y="2746876"/>
                  </a:lnTo>
                  <a:lnTo>
                    <a:pt x="3146338" y="2708990"/>
                  </a:lnTo>
                  <a:lnTo>
                    <a:pt x="3169890" y="2658927"/>
                  </a:lnTo>
                  <a:lnTo>
                    <a:pt x="3194352" y="2608509"/>
                  </a:lnTo>
                  <a:lnTo>
                    <a:pt x="3219751" y="2557727"/>
                  </a:lnTo>
                  <a:lnTo>
                    <a:pt x="3249566" y="2518853"/>
                  </a:lnTo>
                  <a:lnTo>
                    <a:pt x="3275282" y="2467947"/>
                  </a:lnTo>
                  <a:lnTo>
                    <a:pt x="3369017" y="2349656"/>
                  </a:lnTo>
                  <a:lnTo>
                    <a:pt x="3499310" y="2189865"/>
                  </a:lnTo>
                  <a:lnTo>
                    <a:pt x="3537241" y="2161459"/>
                  </a:lnTo>
                  <a:lnTo>
                    <a:pt x="3570801" y="2121127"/>
                  </a:lnTo>
                  <a:lnTo>
                    <a:pt x="3609180" y="2092547"/>
                  </a:lnTo>
                  <a:lnTo>
                    <a:pt x="3643128" y="2052064"/>
                  </a:lnTo>
                  <a:lnTo>
                    <a:pt x="3837543" y="1908183"/>
                  </a:lnTo>
                  <a:lnTo>
                    <a:pt x="4352089" y="1707745"/>
                  </a:lnTo>
                  <a:lnTo>
                    <a:pt x="4443384" y="1699441"/>
                  </a:lnTo>
                  <a:lnTo>
                    <a:pt x="4583175" y="1685875"/>
                  </a:lnTo>
                  <a:lnTo>
                    <a:pt x="4633214" y="1693642"/>
                  </a:lnTo>
                  <a:lnTo>
                    <a:pt x="4678011" y="1689821"/>
                  </a:lnTo>
                  <a:lnTo>
                    <a:pt x="4726760" y="1698090"/>
                  </a:lnTo>
                  <a:lnTo>
                    <a:pt x="4774821" y="1706627"/>
                  </a:lnTo>
                  <a:lnTo>
                    <a:pt x="4822166" y="1715444"/>
                  </a:lnTo>
                  <a:lnTo>
                    <a:pt x="4868768" y="1724549"/>
                  </a:lnTo>
                  <a:lnTo>
                    <a:pt x="4914597" y="1733956"/>
                  </a:lnTo>
                  <a:lnTo>
                    <a:pt x="4959627" y="1743674"/>
                  </a:lnTo>
                  <a:lnTo>
                    <a:pt x="5003828" y="1753715"/>
                  </a:lnTo>
                  <a:lnTo>
                    <a:pt x="5051782" y="1775923"/>
                  </a:lnTo>
                  <a:lnTo>
                    <a:pt x="5094242" y="1786642"/>
                  </a:lnTo>
                  <a:lnTo>
                    <a:pt x="5140399" y="1809551"/>
                  </a:lnTo>
                  <a:lnTo>
                    <a:pt x="5185615" y="1832826"/>
                  </a:lnTo>
                  <a:lnTo>
                    <a:pt x="5225252" y="1844645"/>
                  </a:lnTo>
                  <a:lnTo>
                    <a:pt x="5268502" y="1868686"/>
                  </a:lnTo>
                  <a:lnTo>
                    <a:pt x="5310725" y="1893126"/>
                  </a:lnTo>
                  <a:lnTo>
                    <a:pt x="5351895" y="1917978"/>
                  </a:lnTo>
                  <a:lnTo>
                    <a:pt x="5391984" y="1943250"/>
                  </a:lnTo>
                  <a:lnTo>
                    <a:pt x="5435571" y="1980789"/>
                  </a:lnTo>
                  <a:lnTo>
                    <a:pt x="5473411" y="2006938"/>
                  </a:lnTo>
                  <a:lnTo>
                    <a:pt x="5510084" y="2033540"/>
                  </a:lnTo>
                  <a:lnTo>
                    <a:pt x="4279858" y="2512767"/>
                  </a:lnTo>
                  <a:lnTo>
                    <a:pt x="4242382" y="2540995"/>
                  </a:lnTo>
                  <a:lnTo>
                    <a:pt x="4199887" y="2557549"/>
                  </a:lnTo>
                  <a:lnTo>
                    <a:pt x="4123352" y="2614621"/>
                  </a:lnTo>
                  <a:lnTo>
                    <a:pt x="4089541" y="2655051"/>
                  </a:lnTo>
                  <a:lnTo>
                    <a:pt x="4051170" y="2683628"/>
                  </a:lnTo>
                  <a:lnTo>
                    <a:pt x="3951335" y="2804296"/>
                  </a:lnTo>
                  <a:lnTo>
                    <a:pt x="3918921" y="2844181"/>
                  </a:lnTo>
                  <a:lnTo>
                    <a:pt x="3891741" y="2895658"/>
                  </a:lnTo>
                  <a:lnTo>
                    <a:pt x="3860688" y="2935013"/>
                  </a:lnTo>
                  <a:lnTo>
                    <a:pt x="3839728" y="2984067"/>
                  </a:lnTo>
                  <a:lnTo>
                    <a:pt x="3814817" y="3021030"/>
                  </a:lnTo>
                  <a:lnTo>
                    <a:pt x="3795158" y="3069577"/>
                  </a:lnTo>
                  <a:lnTo>
                    <a:pt x="3771514" y="3106046"/>
                  </a:lnTo>
                  <a:lnTo>
                    <a:pt x="3753086" y="3154113"/>
                  </a:lnTo>
                  <a:lnTo>
                    <a:pt x="3735248" y="3201951"/>
                  </a:lnTo>
                  <a:lnTo>
                    <a:pt x="3717983" y="3249565"/>
                  </a:lnTo>
                  <a:lnTo>
                    <a:pt x="3701273" y="3296963"/>
                  </a:lnTo>
                  <a:lnTo>
                    <a:pt x="3685102" y="3344151"/>
                  </a:lnTo>
                  <a:lnTo>
                    <a:pt x="3669451" y="3391136"/>
                  </a:lnTo>
                  <a:lnTo>
                    <a:pt x="3654303" y="3437925"/>
                  </a:lnTo>
                  <a:lnTo>
                    <a:pt x="3639642" y="3484525"/>
                  </a:lnTo>
                  <a:lnTo>
                    <a:pt x="3625450" y="3530942"/>
                  </a:lnTo>
                  <a:lnTo>
                    <a:pt x="3616319" y="3589017"/>
                  </a:lnTo>
                  <a:lnTo>
                    <a:pt x="3603013" y="3635089"/>
                  </a:lnTo>
                  <a:lnTo>
                    <a:pt x="3590124" y="3680999"/>
                  </a:lnTo>
                  <a:lnTo>
                    <a:pt x="3577635" y="3726753"/>
                  </a:lnTo>
                  <a:lnTo>
                    <a:pt x="3570139" y="3784191"/>
                  </a:lnTo>
                  <a:lnTo>
                    <a:pt x="3558398" y="3829653"/>
                  </a:lnTo>
                  <a:lnTo>
                    <a:pt x="3547005" y="3874980"/>
                  </a:lnTo>
                  <a:lnTo>
                    <a:pt x="3535943" y="3920178"/>
                  </a:lnTo>
                  <a:lnTo>
                    <a:pt x="3514343" y="4023999"/>
                  </a:lnTo>
                  <a:lnTo>
                    <a:pt x="3502912" y="4069340"/>
                  </a:lnTo>
                  <a:lnTo>
                    <a:pt x="3499408" y="4097965"/>
                  </a:lnTo>
                  <a:close/>
                </a:path>
                <a:path w="6103620" h="4098290">
                  <a:moveTo>
                    <a:pt x="5964646" y="4091716"/>
                  </a:moveTo>
                  <a:lnTo>
                    <a:pt x="5150263" y="4095474"/>
                  </a:lnTo>
                  <a:lnTo>
                    <a:pt x="5151482" y="4094999"/>
                  </a:lnTo>
                  <a:lnTo>
                    <a:pt x="5175925" y="4058218"/>
                  </a:lnTo>
                  <a:lnTo>
                    <a:pt x="5194702" y="4010015"/>
                  </a:lnTo>
                  <a:lnTo>
                    <a:pt x="5217028" y="3974059"/>
                  </a:lnTo>
                  <a:lnTo>
                    <a:pt x="5233680" y="3926684"/>
                  </a:lnTo>
                  <a:lnTo>
                    <a:pt x="5253873" y="3891559"/>
                  </a:lnTo>
                  <a:lnTo>
                    <a:pt x="5268383" y="3845018"/>
                  </a:lnTo>
                  <a:lnTo>
                    <a:pt x="5281815" y="3798896"/>
                  </a:lnTo>
                  <a:lnTo>
                    <a:pt x="5298776" y="3765030"/>
                  </a:lnTo>
                  <a:lnTo>
                    <a:pt x="5309768" y="3706230"/>
                  </a:lnTo>
                  <a:lnTo>
                    <a:pt x="5323742" y="3659898"/>
                  </a:lnTo>
                  <a:lnTo>
                    <a:pt x="5336065" y="3614209"/>
                  </a:lnTo>
                  <a:lnTo>
                    <a:pt x="5342104" y="3557338"/>
                  </a:lnTo>
                  <a:lnTo>
                    <a:pt x="5351056" y="3512963"/>
                  </a:lnTo>
                  <a:lnTo>
                    <a:pt x="5353678" y="3457423"/>
                  </a:lnTo>
                  <a:lnTo>
                    <a:pt x="5359166" y="3414397"/>
                  </a:lnTo>
                  <a:lnTo>
                    <a:pt x="5358278" y="3360224"/>
                  </a:lnTo>
                  <a:lnTo>
                    <a:pt x="5360211" y="3318583"/>
                  </a:lnTo>
                  <a:lnTo>
                    <a:pt x="5355722" y="3265813"/>
                  </a:lnTo>
                  <a:lnTo>
                    <a:pt x="5349398" y="3213758"/>
                  </a:lnTo>
                  <a:lnTo>
                    <a:pt x="5345825" y="3174262"/>
                  </a:lnTo>
                  <a:lnTo>
                    <a:pt x="5335760" y="3123664"/>
                  </a:lnTo>
                  <a:lnTo>
                    <a:pt x="5323792" y="3073808"/>
                  </a:lnTo>
                  <a:lnTo>
                    <a:pt x="5314506" y="3036537"/>
                  </a:lnTo>
                  <a:lnTo>
                    <a:pt x="5298659" y="2988191"/>
                  </a:lnTo>
                  <a:lnTo>
                    <a:pt x="5280839" y="2940615"/>
                  </a:lnTo>
                  <a:lnTo>
                    <a:pt x="5265632" y="2905650"/>
                  </a:lnTo>
                  <a:lnTo>
                    <a:pt x="5243796" y="2859638"/>
                  </a:lnTo>
                  <a:lnTo>
                    <a:pt x="5224527" y="2826255"/>
                  </a:lnTo>
                  <a:lnTo>
                    <a:pt x="5197415" y="2782298"/>
                  </a:lnTo>
                  <a:lnTo>
                    <a:pt x="5167597" y="2739395"/>
                  </a:lnTo>
                  <a:lnTo>
                    <a:pt x="5139797" y="2709336"/>
                  </a:lnTo>
                  <a:lnTo>
                    <a:pt x="5104911" y="2668407"/>
                  </a:lnTo>
                  <a:lnTo>
                    <a:pt x="5072272" y="2640233"/>
                  </a:lnTo>
                  <a:lnTo>
                    <a:pt x="5032776" y="2601100"/>
                  </a:lnTo>
                  <a:lnTo>
                    <a:pt x="4995756" y="2574632"/>
                  </a:lnTo>
                  <a:lnTo>
                    <a:pt x="4956718" y="2548951"/>
                  </a:lnTo>
                  <a:lnTo>
                    <a:pt x="4915775" y="2524011"/>
                  </a:lnTo>
                  <a:lnTo>
                    <a:pt x="4873043" y="2499769"/>
                  </a:lnTo>
                  <a:lnTo>
                    <a:pt x="4833245" y="2488012"/>
                  </a:lnTo>
                  <a:lnTo>
                    <a:pt x="4787278" y="2465030"/>
                  </a:lnTo>
                  <a:lnTo>
                    <a:pt x="4744474" y="2454445"/>
                  </a:lnTo>
                  <a:lnTo>
                    <a:pt x="4700339" y="2444378"/>
                  </a:lnTo>
                  <a:lnTo>
                    <a:pt x="4654987" y="2434786"/>
                  </a:lnTo>
                  <a:lnTo>
                    <a:pt x="4613143" y="2437456"/>
                  </a:lnTo>
                  <a:lnTo>
                    <a:pt x="4565701" y="2428678"/>
                  </a:lnTo>
                  <a:lnTo>
                    <a:pt x="4521996" y="2432073"/>
                  </a:lnTo>
                  <a:lnTo>
                    <a:pt x="4484765" y="2446576"/>
                  </a:lnTo>
                  <a:lnTo>
                    <a:pt x="4441829" y="2449672"/>
                  </a:lnTo>
                  <a:lnTo>
                    <a:pt x="5510084" y="2033540"/>
                  </a:lnTo>
                  <a:lnTo>
                    <a:pt x="5550173" y="2072442"/>
                  </a:lnTo>
                  <a:lnTo>
                    <a:pt x="5584429" y="2099987"/>
                  </a:lnTo>
                  <a:lnTo>
                    <a:pt x="5622043" y="2139853"/>
                  </a:lnTo>
                  <a:lnTo>
                    <a:pt x="5653769" y="2168383"/>
                  </a:lnTo>
                  <a:lnTo>
                    <a:pt x="5688797" y="2209256"/>
                  </a:lnTo>
                  <a:lnTo>
                    <a:pt x="5722490" y="2250650"/>
                  </a:lnTo>
                  <a:lnTo>
                    <a:pt x="5750209" y="2280740"/>
                  </a:lnTo>
                  <a:lnTo>
                    <a:pt x="5781145" y="2323207"/>
                  </a:lnTo>
                  <a:lnTo>
                    <a:pt x="5810662" y="2366228"/>
                  </a:lnTo>
                  <a:lnTo>
                    <a:pt x="5838731" y="2409812"/>
                  </a:lnTo>
                  <a:lnTo>
                    <a:pt x="5865323" y="2453971"/>
                  </a:lnTo>
                  <a:lnTo>
                    <a:pt x="5885466" y="2487013"/>
                  </a:lnTo>
                  <a:lnTo>
                    <a:pt x="5908947" y="2532385"/>
                  </a:lnTo>
                  <a:lnTo>
                    <a:pt x="5931163" y="2578249"/>
                  </a:lnTo>
                  <a:lnTo>
                    <a:pt x="5952121" y="2624603"/>
                  </a:lnTo>
                  <a:lnTo>
                    <a:pt x="5967216" y="2659611"/>
                  </a:lnTo>
                  <a:lnTo>
                    <a:pt x="5985677" y="2706938"/>
                  </a:lnTo>
                  <a:lnTo>
                    <a:pt x="6002899" y="2754748"/>
                  </a:lnTo>
                  <a:lnTo>
                    <a:pt x="6018890" y="2803037"/>
                  </a:lnTo>
                  <a:lnTo>
                    <a:pt x="6033657" y="2851803"/>
                  </a:lnTo>
                  <a:lnTo>
                    <a:pt x="6042596" y="2889210"/>
                  </a:lnTo>
                  <a:lnTo>
                    <a:pt x="6054933" y="2938922"/>
                  </a:lnTo>
                  <a:lnTo>
                    <a:pt x="6066066" y="2989103"/>
                  </a:lnTo>
                  <a:lnTo>
                    <a:pt x="6076001" y="3039751"/>
                  </a:lnTo>
                  <a:lnTo>
                    <a:pt x="6080136" y="3079029"/>
                  </a:lnTo>
                  <a:lnTo>
                    <a:pt x="6087696" y="3130602"/>
                  </a:lnTo>
                  <a:lnTo>
                    <a:pt x="6094080" y="3182634"/>
                  </a:lnTo>
                  <a:lnTo>
                    <a:pt x="6099292" y="3235122"/>
                  </a:lnTo>
                  <a:lnTo>
                    <a:pt x="6098731" y="3276229"/>
                  </a:lnTo>
                  <a:lnTo>
                    <a:pt x="6101623" y="3329621"/>
                  </a:lnTo>
                  <a:lnTo>
                    <a:pt x="6103365" y="3383460"/>
                  </a:lnTo>
                  <a:lnTo>
                    <a:pt x="6099354" y="3425912"/>
                  </a:lnTo>
                  <a:lnTo>
                    <a:pt x="6098815" y="3480640"/>
                  </a:lnTo>
                  <a:lnTo>
                    <a:pt x="6092537" y="3523974"/>
                  </a:lnTo>
                  <a:lnTo>
                    <a:pt x="6089745" y="3579579"/>
                  </a:lnTo>
                  <a:lnTo>
                    <a:pt x="6081228" y="3623786"/>
                  </a:lnTo>
                  <a:lnTo>
                    <a:pt x="6076210" y="3680259"/>
                  </a:lnTo>
                  <a:lnTo>
                    <a:pt x="6065480" y="3725327"/>
                  </a:lnTo>
                  <a:lnTo>
                    <a:pt x="6058264" y="3782657"/>
                  </a:lnTo>
                  <a:lnTo>
                    <a:pt x="6045348" y="3828577"/>
                  </a:lnTo>
                  <a:lnTo>
                    <a:pt x="6035960" y="3886752"/>
                  </a:lnTo>
                  <a:lnTo>
                    <a:pt x="6020886" y="3933513"/>
                  </a:lnTo>
                  <a:lnTo>
                    <a:pt x="6004743" y="3980690"/>
                  </a:lnTo>
                  <a:lnTo>
                    <a:pt x="5991010" y="4026928"/>
                  </a:lnTo>
                  <a:lnTo>
                    <a:pt x="5976515" y="4073463"/>
                  </a:lnTo>
                  <a:lnTo>
                    <a:pt x="5964646" y="4091716"/>
                  </a:lnTo>
                  <a:close/>
                </a:path>
              </a:pathLst>
            </a:custGeom>
            <a:solidFill>
              <a:srgbClr val="FE696E"/>
            </a:solidFill>
          </p:spPr>
          <p:txBody>
            <a:bodyPr wrap="square" lIns="0" tIns="0" rIns="0" bIns="0" rtlCol="0"/>
            <a:lstStyle/>
            <a:p>
              <a:endParaRPr/>
            </a:p>
          </p:txBody>
        </p:sp>
        <p:pic>
          <p:nvPicPr>
            <p:cNvPr id="11" name="object 11">
              <a:extLst>
                <a:ext uri="{FF2B5EF4-FFF2-40B4-BE49-F238E27FC236}">
                  <a16:creationId xmlns:a16="http://schemas.microsoft.com/office/drawing/2014/main" id="{B1F5B1BE-7A35-4F68-A552-F3AB8A495659}"/>
                </a:ext>
              </a:extLst>
            </p:cNvPr>
            <p:cNvPicPr/>
            <p:nvPr/>
          </p:nvPicPr>
          <p:blipFill>
            <a:blip r:embed="rId2" cstate="print"/>
            <a:stretch>
              <a:fillRect/>
            </a:stretch>
          </p:blipFill>
          <p:spPr>
            <a:xfrm>
              <a:off x="-1535" y="6185418"/>
              <a:ext cx="6103365" cy="4097965"/>
            </a:xfrm>
            <a:prstGeom prst="rect">
              <a:avLst/>
            </a:prstGeom>
          </p:spPr>
        </p:pic>
        <p:sp>
          <p:nvSpPr>
            <p:cNvPr id="12" name="object 12">
              <a:extLst>
                <a:ext uri="{FF2B5EF4-FFF2-40B4-BE49-F238E27FC236}">
                  <a16:creationId xmlns:a16="http://schemas.microsoft.com/office/drawing/2014/main" id="{836F40EB-16AA-A9DF-06B0-EA882620B1B2}"/>
                </a:ext>
              </a:extLst>
            </p:cNvPr>
            <p:cNvSpPr/>
            <p:nvPr/>
          </p:nvSpPr>
          <p:spPr>
            <a:xfrm>
              <a:off x="-1524" y="6185420"/>
              <a:ext cx="6103620" cy="4098290"/>
            </a:xfrm>
            <a:custGeom>
              <a:avLst/>
              <a:gdLst/>
              <a:ahLst/>
              <a:cxnLst/>
              <a:rect l="l" t="t" r="r" b="b"/>
              <a:pathLst>
                <a:path w="6103620" h="4098290">
                  <a:moveTo>
                    <a:pt x="2752902" y="1294853"/>
                  </a:moveTo>
                  <a:lnTo>
                    <a:pt x="2749918" y="1241488"/>
                  </a:lnTo>
                  <a:lnTo>
                    <a:pt x="2750261" y="1200467"/>
                  </a:lnTo>
                  <a:lnTo>
                    <a:pt x="2744647" y="1148143"/>
                  </a:lnTo>
                  <a:lnTo>
                    <a:pt x="2737662" y="1096340"/>
                  </a:lnTo>
                  <a:lnTo>
                    <a:pt x="2733852" y="1056944"/>
                  </a:lnTo>
                  <a:lnTo>
                    <a:pt x="2723946" y="1006284"/>
                  </a:lnTo>
                  <a:lnTo>
                    <a:pt x="2712504" y="956221"/>
                  </a:lnTo>
                  <a:lnTo>
                    <a:pt x="2704109" y="918603"/>
                  </a:lnTo>
                  <a:lnTo>
                    <a:pt x="2689479" y="869784"/>
                  </a:lnTo>
                  <a:lnTo>
                    <a:pt x="2673172" y="821613"/>
                  </a:lnTo>
                  <a:lnTo>
                    <a:pt x="2655138" y="774115"/>
                  </a:lnTo>
                  <a:lnTo>
                    <a:pt x="2639949" y="739152"/>
                  </a:lnTo>
                  <a:lnTo>
                    <a:pt x="2618333" y="693051"/>
                  </a:lnTo>
                  <a:lnTo>
                    <a:pt x="2594864" y="647674"/>
                  </a:lnTo>
                  <a:lnTo>
                    <a:pt x="2569464" y="603046"/>
                  </a:lnTo>
                  <a:lnTo>
                    <a:pt x="2542108" y="559193"/>
                  </a:lnTo>
                  <a:lnTo>
                    <a:pt x="2512745" y="516102"/>
                  </a:lnTo>
                  <a:lnTo>
                    <a:pt x="2485936" y="485660"/>
                  </a:lnTo>
                  <a:lnTo>
                    <a:pt x="2452420" y="444207"/>
                  </a:lnTo>
                  <a:lnTo>
                    <a:pt x="2418016" y="403085"/>
                  </a:lnTo>
                  <a:lnTo>
                    <a:pt x="2386596" y="374434"/>
                  </a:lnTo>
                  <a:lnTo>
                    <a:pt x="2348954" y="334581"/>
                  </a:lnTo>
                  <a:lnTo>
                    <a:pt x="2314321" y="307187"/>
                  </a:lnTo>
                  <a:lnTo>
                    <a:pt x="2278113" y="280403"/>
                  </a:lnTo>
                  <a:lnTo>
                    <a:pt x="2240330" y="254228"/>
                  </a:lnTo>
                  <a:lnTo>
                    <a:pt x="2200999" y="228663"/>
                  </a:lnTo>
                  <a:lnTo>
                    <a:pt x="2160130" y="203695"/>
                  </a:lnTo>
                  <a:lnTo>
                    <a:pt x="2117737" y="179324"/>
                  </a:lnTo>
                  <a:lnTo>
                    <a:pt x="2073846" y="155524"/>
                  </a:lnTo>
                  <a:lnTo>
                    <a:pt x="2028469" y="132321"/>
                  </a:lnTo>
                  <a:lnTo>
                    <a:pt x="1981606" y="109677"/>
                  </a:lnTo>
                  <a:lnTo>
                    <a:pt x="1937918" y="99441"/>
                  </a:lnTo>
                  <a:lnTo>
                    <a:pt x="1888159" y="77927"/>
                  </a:lnTo>
                  <a:lnTo>
                    <a:pt x="1841601" y="68808"/>
                  </a:lnTo>
                  <a:lnTo>
                    <a:pt x="1789023" y="48399"/>
                  </a:lnTo>
                  <a:lnTo>
                    <a:pt x="1739658" y="40373"/>
                  </a:lnTo>
                  <a:lnTo>
                    <a:pt x="1688922" y="32880"/>
                  </a:lnTo>
                  <a:lnTo>
                    <a:pt x="1636826" y="25920"/>
                  </a:lnTo>
                  <a:lnTo>
                    <a:pt x="1583372" y="19481"/>
                  </a:lnTo>
                  <a:lnTo>
                    <a:pt x="1528597" y="13550"/>
                  </a:lnTo>
                  <a:lnTo>
                    <a:pt x="1353451" y="0"/>
                  </a:lnTo>
                  <a:lnTo>
                    <a:pt x="1299603" y="7353"/>
                  </a:lnTo>
                  <a:lnTo>
                    <a:pt x="1241285" y="2806"/>
                  </a:lnTo>
                  <a:lnTo>
                    <a:pt x="978700" y="36957"/>
                  </a:lnTo>
                  <a:lnTo>
                    <a:pt x="932751" y="54851"/>
                  </a:lnTo>
                  <a:lnTo>
                    <a:pt x="883094" y="60566"/>
                  </a:lnTo>
                  <a:lnTo>
                    <a:pt x="839076" y="77711"/>
                  </a:lnTo>
                  <a:lnTo>
                    <a:pt x="791565" y="82588"/>
                  </a:lnTo>
                  <a:lnTo>
                    <a:pt x="749909" y="98818"/>
                  </a:lnTo>
                  <a:lnTo>
                    <a:pt x="704977" y="102692"/>
                  </a:lnTo>
                  <a:lnTo>
                    <a:pt x="176580" y="308521"/>
                  </a:lnTo>
                  <a:lnTo>
                    <a:pt x="134937" y="338378"/>
                  </a:lnTo>
                  <a:lnTo>
                    <a:pt x="42519" y="374383"/>
                  </a:lnTo>
                  <a:lnTo>
                    <a:pt x="977" y="404190"/>
                  </a:lnTo>
                  <a:lnTo>
                    <a:pt x="0" y="404571"/>
                  </a:lnTo>
                  <a:lnTo>
                    <a:pt x="368" y="1276718"/>
                  </a:lnTo>
                  <a:lnTo>
                    <a:pt x="14922" y="1257414"/>
                  </a:lnTo>
                  <a:lnTo>
                    <a:pt x="54216" y="1228483"/>
                  </a:lnTo>
                  <a:lnTo>
                    <a:pt x="98247" y="1211326"/>
                  </a:lnTo>
                  <a:lnTo>
                    <a:pt x="177469" y="1153210"/>
                  </a:lnTo>
                  <a:lnTo>
                    <a:pt x="221856" y="1135913"/>
                  </a:lnTo>
                  <a:lnTo>
                    <a:pt x="301713" y="1077556"/>
                  </a:lnTo>
                  <a:lnTo>
                    <a:pt x="346379" y="1060157"/>
                  </a:lnTo>
                  <a:lnTo>
                    <a:pt x="386524" y="1030884"/>
                  </a:lnTo>
                  <a:lnTo>
                    <a:pt x="476224" y="995946"/>
                  </a:lnTo>
                  <a:lnTo>
                    <a:pt x="516547" y="966609"/>
                  </a:lnTo>
                  <a:lnTo>
                    <a:pt x="875588" y="826744"/>
                  </a:lnTo>
                  <a:lnTo>
                    <a:pt x="924610" y="821283"/>
                  </a:lnTo>
                  <a:lnTo>
                    <a:pt x="1015111" y="786028"/>
                  </a:lnTo>
                  <a:lnTo>
                    <a:pt x="1314272" y="751268"/>
                  </a:lnTo>
                  <a:lnTo>
                    <a:pt x="1409001" y="741616"/>
                  </a:lnTo>
                  <a:lnTo>
                    <a:pt x="1459217" y="749325"/>
                  </a:lnTo>
                  <a:lnTo>
                    <a:pt x="1507985" y="757580"/>
                  </a:lnTo>
                  <a:lnTo>
                    <a:pt x="1550530" y="754634"/>
                  </a:lnTo>
                  <a:lnTo>
                    <a:pt x="1595882" y="764235"/>
                  </a:lnTo>
                  <a:lnTo>
                    <a:pt x="1639239" y="774598"/>
                  </a:lnTo>
                  <a:lnTo>
                    <a:pt x="1680425" y="785812"/>
                  </a:lnTo>
                  <a:lnTo>
                    <a:pt x="1723847" y="809790"/>
                  </a:lnTo>
                  <a:lnTo>
                    <a:pt x="1760118" y="822921"/>
                  </a:lnTo>
                  <a:lnTo>
                    <a:pt x="1798243" y="848956"/>
                  </a:lnTo>
                  <a:lnTo>
                    <a:pt x="1833460" y="876122"/>
                  </a:lnTo>
                  <a:lnTo>
                    <a:pt x="1865553" y="904506"/>
                  </a:lnTo>
                  <a:lnTo>
                    <a:pt x="1894357" y="934186"/>
                  </a:lnTo>
                  <a:lnTo>
                    <a:pt x="1920049" y="965060"/>
                  </a:lnTo>
                  <a:lnTo>
                    <a:pt x="1941461" y="997610"/>
                  </a:lnTo>
                  <a:lnTo>
                    <a:pt x="1963407" y="1043584"/>
                  </a:lnTo>
                  <a:lnTo>
                    <a:pt x="1991309" y="1128115"/>
                  </a:lnTo>
                  <a:lnTo>
                    <a:pt x="2002294" y="1178356"/>
                  </a:lnTo>
                  <a:lnTo>
                    <a:pt x="2005418" y="1218031"/>
                  </a:lnTo>
                  <a:lnTo>
                    <a:pt x="2010105" y="1270723"/>
                  </a:lnTo>
                  <a:lnTo>
                    <a:pt x="2007349" y="1312684"/>
                  </a:lnTo>
                  <a:lnTo>
                    <a:pt x="2006587" y="1367497"/>
                  </a:lnTo>
                  <a:lnTo>
                    <a:pt x="1998789" y="1411427"/>
                  </a:lnTo>
                  <a:lnTo>
                    <a:pt x="1993392" y="1468043"/>
                  </a:lnTo>
                  <a:lnTo>
                    <a:pt x="1981365" y="1513624"/>
                  </a:lnTo>
                  <a:lnTo>
                    <a:pt x="1967534" y="1559890"/>
                  </a:lnTo>
                  <a:lnTo>
                    <a:pt x="1952117" y="1606791"/>
                  </a:lnTo>
                  <a:lnTo>
                    <a:pt x="1935302" y="1654225"/>
                  </a:lnTo>
                  <a:lnTo>
                    <a:pt x="1917306" y="1702130"/>
                  </a:lnTo>
                  <a:lnTo>
                    <a:pt x="1893722" y="1738579"/>
                  </a:lnTo>
                  <a:lnTo>
                    <a:pt x="1874367" y="1787004"/>
                  </a:lnTo>
                  <a:lnTo>
                    <a:pt x="1849424" y="1823974"/>
                  </a:lnTo>
                  <a:lnTo>
                    <a:pt x="1823529" y="1861324"/>
                  </a:lnTo>
                  <a:lnTo>
                    <a:pt x="1796719" y="1899031"/>
                  </a:lnTo>
                  <a:lnTo>
                    <a:pt x="1769033" y="1937067"/>
                  </a:lnTo>
                  <a:lnTo>
                    <a:pt x="1740509" y="1975434"/>
                  </a:lnTo>
                  <a:lnTo>
                    <a:pt x="1711185" y="2014118"/>
                  </a:lnTo>
                  <a:lnTo>
                    <a:pt x="1681111" y="2053094"/>
                  </a:lnTo>
                  <a:lnTo>
                    <a:pt x="1650288" y="2092363"/>
                  </a:lnTo>
                  <a:lnTo>
                    <a:pt x="1614182" y="2120061"/>
                  </a:lnTo>
                  <a:lnTo>
                    <a:pt x="1549260" y="2199868"/>
                  </a:lnTo>
                  <a:lnTo>
                    <a:pt x="1511312" y="2228278"/>
                  </a:lnTo>
                  <a:lnTo>
                    <a:pt x="1443037" y="2309393"/>
                  </a:lnTo>
                  <a:lnTo>
                    <a:pt x="1403578" y="2338387"/>
                  </a:lnTo>
                  <a:lnTo>
                    <a:pt x="1368298" y="2379395"/>
                  </a:lnTo>
                  <a:lnTo>
                    <a:pt x="1328013" y="2408720"/>
                  </a:lnTo>
                  <a:lnTo>
                    <a:pt x="1291983" y="2450007"/>
                  </a:lnTo>
                  <a:lnTo>
                    <a:pt x="1251038" y="2479598"/>
                  </a:lnTo>
                  <a:lnTo>
                    <a:pt x="1160894" y="2569222"/>
                  </a:lnTo>
                  <a:lnTo>
                    <a:pt x="1107579" y="2617254"/>
                  </a:lnTo>
                  <a:lnTo>
                    <a:pt x="1070533" y="2645308"/>
                  </a:lnTo>
                  <a:lnTo>
                    <a:pt x="1038034" y="2685237"/>
                  </a:lnTo>
                  <a:lnTo>
                    <a:pt x="1000887" y="2713329"/>
                  </a:lnTo>
                  <a:lnTo>
                    <a:pt x="968336" y="2753271"/>
                  </a:lnTo>
                  <a:lnTo>
                    <a:pt x="931164" y="2781376"/>
                  </a:lnTo>
                  <a:lnTo>
                    <a:pt x="898626" y="2821317"/>
                  </a:lnTo>
                  <a:lnTo>
                    <a:pt x="861517" y="2849397"/>
                  </a:lnTo>
                  <a:lnTo>
                    <a:pt x="829068" y="2889300"/>
                  </a:lnTo>
                  <a:lnTo>
                    <a:pt x="792099" y="2917329"/>
                  </a:lnTo>
                  <a:lnTo>
                    <a:pt x="695706" y="3036659"/>
                  </a:lnTo>
                  <a:lnTo>
                    <a:pt x="659257" y="3064484"/>
                  </a:lnTo>
                  <a:lnTo>
                    <a:pt x="503199" y="3261576"/>
                  </a:lnTo>
                  <a:lnTo>
                    <a:pt x="412800" y="3378568"/>
                  </a:lnTo>
                  <a:lnTo>
                    <a:pt x="354215" y="3455898"/>
                  </a:lnTo>
                  <a:lnTo>
                    <a:pt x="330111" y="3506178"/>
                  </a:lnTo>
                  <a:lnTo>
                    <a:pt x="301790" y="3544468"/>
                  </a:lnTo>
                  <a:lnTo>
                    <a:pt x="278511" y="3594430"/>
                  </a:lnTo>
                  <a:lnTo>
                    <a:pt x="251053" y="3632377"/>
                  </a:lnTo>
                  <a:lnTo>
                    <a:pt x="228688" y="3681984"/>
                  </a:lnTo>
                  <a:lnTo>
                    <a:pt x="202184" y="3719563"/>
                  </a:lnTo>
                  <a:lnTo>
                    <a:pt x="180809" y="3768788"/>
                  </a:lnTo>
                  <a:lnTo>
                    <a:pt x="159956" y="3817797"/>
                  </a:lnTo>
                  <a:lnTo>
                    <a:pt x="139649" y="3866591"/>
                  </a:lnTo>
                  <a:lnTo>
                    <a:pt x="115303" y="3903332"/>
                  </a:lnTo>
                  <a:lnTo>
                    <a:pt x="96151" y="3951681"/>
                  </a:lnTo>
                  <a:lnTo>
                    <a:pt x="81838" y="4011777"/>
                  </a:lnTo>
                  <a:lnTo>
                    <a:pt x="64020" y="4059618"/>
                  </a:lnTo>
                  <a:lnTo>
                    <a:pt x="48856" y="4092778"/>
                  </a:lnTo>
                  <a:lnTo>
                    <a:pt x="845870" y="4095788"/>
                  </a:lnTo>
                  <a:lnTo>
                    <a:pt x="850226" y="4094086"/>
                  </a:lnTo>
                  <a:lnTo>
                    <a:pt x="870521" y="4045293"/>
                  </a:lnTo>
                  <a:lnTo>
                    <a:pt x="896315" y="4007993"/>
                  </a:lnTo>
                  <a:lnTo>
                    <a:pt x="918337" y="3958526"/>
                  </a:lnTo>
                  <a:lnTo>
                    <a:pt x="945756" y="3920579"/>
                  </a:lnTo>
                  <a:lnTo>
                    <a:pt x="969340" y="3870502"/>
                  </a:lnTo>
                  <a:lnTo>
                    <a:pt x="998245" y="3831983"/>
                  </a:lnTo>
                  <a:lnTo>
                    <a:pt x="1027823" y="3793198"/>
                  </a:lnTo>
                  <a:lnTo>
                    <a:pt x="1088847" y="3714915"/>
                  </a:lnTo>
                  <a:lnTo>
                    <a:pt x="1152067" y="3635768"/>
                  </a:lnTo>
                  <a:lnTo>
                    <a:pt x="1250315" y="3515715"/>
                  </a:lnTo>
                  <a:lnTo>
                    <a:pt x="1288415" y="3487242"/>
                  </a:lnTo>
                  <a:lnTo>
                    <a:pt x="1390535" y="3365690"/>
                  </a:lnTo>
                  <a:lnTo>
                    <a:pt x="1429600" y="3336848"/>
                  </a:lnTo>
                  <a:lnTo>
                    <a:pt x="1464195" y="3296107"/>
                  </a:lnTo>
                  <a:lnTo>
                    <a:pt x="1503476" y="3267176"/>
                  </a:lnTo>
                  <a:lnTo>
                    <a:pt x="1538224" y="3226384"/>
                  </a:lnTo>
                  <a:lnTo>
                    <a:pt x="1577581" y="3197428"/>
                  </a:lnTo>
                  <a:lnTo>
                    <a:pt x="1612290" y="3156635"/>
                  </a:lnTo>
                  <a:lnTo>
                    <a:pt x="1689963" y="3085490"/>
                  </a:lnTo>
                  <a:lnTo>
                    <a:pt x="1753133" y="3033623"/>
                  </a:lnTo>
                  <a:lnTo>
                    <a:pt x="1785797" y="2993644"/>
                  </a:lnTo>
                  <a:lnTo>
                    <a:pt x="1823135" y="2965475"/>
                  </a:lnTo>
                  <a:lnTo>
                    <a:pt x="1855889" y="2925457"/>
                  </a:lnTo>
                  <a:lnTo>
                    <a:pt x="1930666" y="2869069"/>
                  </a:lnTo>
                  <a:lnTo>
                    <a:pt x="1963407" y="2829052"/>
                  </a:lnTo>
                  <a:lnTo>
                    <a:pt x="2000707" y="2800896"/>
                  </a:lnTo>
                  <a:lnTo>
                    <a:pt x="2065832" y="2721000"/>
                  </a:lnTo>
                  <a:lnTo>
                    <a:pt x="2102827" y="2692958"/>
                  </a:lnTo>
                  <a:lnTo>
                    <a:pt x="2167153" y="2613393"/>
                  </a:lnTo>
                  <a:lnTo>
                    <a:pt x="2203640" y="2585542"/>
                  </a:lnTo>
                  <a:lnTo>
                    <a:pt x="2297874" y="2467064"/>
                  </a:lnTo>
                  <a:lnTo>
                    <a:pt x="2419413" y="2310676"/>
                  </a:lnTo>
                  <a:lnTo>
                    <a:pt x="2444292" y="2260104"/>
                  </a:lnTo>
                  <a:lnTo>
                    <a:pt x="2502039" y="2183079"/>
                  </a:lnTo>
                  <a:lnTo>
                    <a:pt x="2525649" y="2133003"/>
                  </a:lnTo>
                  <a:lnTo>
                    <a:pt x="2548775" y="2083104"/>
                  </a:lnTo>
                  <a:lnTo>
                    <a:pt x="2569997" y="2047582"/>
                  </a:lnTo>
                  <a:lnTo>
                    <a:pt x="2590787" y="2012213"/>
                  </a:lnTo>
                  <a:lnTo>
                    <a:pt x="2606497" y="1965210"/>
                  </a:lnTo>
                  <a:lnTo>
                    <a:pt x="2626309" y="1930234"/>
                  </a:lnTo>
                  <a:lnTo>
                    <a:pt x="2640927" y="1883651"/>
                  </a:lnTo>
                  <a:lnTo>
                    <a:pt x="2654935" y="1837309"/>
                  </a:lnTo>
                  <a:lnTo>
                    <a:pt x="2672892" y="1803057"/>
                  </a:lnTo>
                  <a:lnTo>
                    <a:pt x="2685529" y="1757235"/>
                  </a:lnTo>
                  <a:lnTo>
                    <a:pt x="2697403" y="1711731"/>
                  </a:lnTo>
                  <a:lnTo>
                    <a:pt x="2708465" y="1666532"/>
                  </a:lnTo>
                  <a:lnTo>
                    <a:pt x="2718676" y="1621663"/>
                  </a:lnTo>
                  <a:lnTo>
                    <a:pt x="2727972" y="1577149"/>
                  </a:lnTo>
                  <a:lnTo>
                    <a:pt x="2731719" y="1521180"/>
                  </a:lnTo>
                  <a:lnTo>
                    <a:pt x="2739072" y="1477429"/>
                  </a:lnTo>
                  <a:lnTo>
                    <a:pt x="2745371" y="1434084"/>
                  </a:lnTo>
                  <a:lnTo>
                    <a:pt x="2745968" y="1379334"/>
                  </a:lnTo>
                  <a:lnTo>
                    <a:pt x="2750032" y="1336852"/>
                  </a:lnTo>
                  <a:lnTo>
                    <a:pt x="2752902" y="1294853"/>
                  </a:lnTo>
                  <a:close/>
                </a:path>
                <a:path w="6103620" h="4098290">
                  <a:moveTo>
                    <a:pt x="4310469" y="1723948"/>
                  </a:moveTo>
                  <a:lnTo>
                    <a:pt x="4263936" y="1728457"/>
                  </a:lnTo>
                  <a:lnTo>
                    <a:pt x="4179189" y="1761464"/>
                  </a:lnTo>
                  <a:lnTo>
                    <a:pt x="4131830" y="1766290"/>
                  </a:lnTo>
                  <a:lnTo>
                    <a:pt x="4045724" y="1799831"/>
                  </a:lnTo>
                  <a:lnTo>
                    <a:pt x="4007027" y="1828533"/>
                  </a:lnTo>
                  <a:lnTo>
                    <a:pt x="3920096" y="1862391"/>
                  </a:lnTo>
                  <a:lnTo>
                    <a:pt x="3881132" y="1891195"/>
                  </a:lnTo>
                  <a:lnTo>
                    <a:pt x="4310469" y="1723948"/>
                  </a:lnTo>
                  <a:close/>
                </a:path>
                <a:path w="6103620" h="4098290">
                  <a:moveTo>
                    <a:pt x="6103353" y="3383470"/>
                  </a:moveTo>
                  <a:lnTo>
                    <a:pt x="6101600" y="3329622"/>
                  </a:lnTo>
                  <a:lnTo>
                    <a:pt x="6098718" y="3276231"/>
                  </a:lnTo>
                  <a:lnTo>
                    <a:pt x="6099276" y="3235121"/>
                  </a:lnTo>
                  <a:lnTo>
                    <a:pt x="6094057" y="3182632"/>
                  </a:lnTo>
                  <a:lnTo>
                    <a:pt x="6087681" y="3130613"/>
                  </a:lnTo>
                  <a:lnTo>
                    <a:pt x="6080112" y="3079038"/>
                  </a:lnTo>
                  <a:lnTo>
                    <a:pt x="6075985" y="3039757"/>
                  </a:lnTo>
                  <a:lnTo>
                    <a:pt x="6066053" y="2989110"/>
                  </a:lnTo>
                  <a:lnTo>
                    <a:pt x="6054915" y="2938932"/>
                  </a:lnTo>
                  <a:lnTo>
                    <a:pt x="6042584" y="2889212"/>
                  </a:lnTo>
                  <a:lnTo>
                    <a:pt x="6033643" y="2851810"/>
                  </a:lnTo>
                  <a:lnTo>
                    <a:pt x="6018873" y="2803042"/>
                  </a:lnTo>
                  <a:lnTo>
                    <a:pt x="6002883" y="2754757"/>
                  </a:lnTo>
                  <a:lnTo>
                    <a:pt x="5985662" y="2706941"/>
                  </a:lnTo>
                  <a:lnTo>
                    <a:pt x="5967196" y="2659621"/>
                  </a:lnTo>
                  <a:lnTo>
                    <a:pt x="5952096" y="2624607"/>
                  </a:lnTo>
                  <a:lnTo>
                    <a:pt x="5931141" y="2578252"/>
                  </a:lnTo>
                  <a:lnTo>
                    <a:pt x="5908929" y="2532392"/>
                  </a:lnTo>
                  <a:lnTo>
                    <a:pt x="5885446" y="2487015"/>
                  </a:lnTo>
                  <a:lnTo>
                    <a:pt x="5865304" y="2453970"/>
                  </a:lnTo>
                  <a:lnTo>
                    <a:pt x="5838710" y="2409812"/>
                  </a:lnTo>
                  <a:lnTo>
                    <a:pt x="5810643" y="2366238"/>
                  </a:lnTo>
                  <a:lnTo>
                    <a:pt x="5781129" y="2323211"/>
                  </a:lnTo>
                  <a:lnTo>
                    <a:pt x="5750191" y="2280742"/>
                  </a:lnTo>
                  <a:lnTo>
                    <a:pt x="5722467" y="2250656"/>
                  </a:lnTo>
                  <a:lnTo>
                    <a:pt x="5688774" y="2209266"/>
                  </a:lnTo>
                  <a:lnTo>
                    <a:pt x="5653748" y="2168385"/>
                  </a:lnTo>
                  <a:lnTo>
                    <a:pt x="5622023" y="2139861"/>
                  </a:lnTo>
                  <a:lnTo>
                    <a:pt x="5584406" y="2099995"/>
                  </a:lnTo>
                  <a:lnTo>
                    <a:pt x="5550154" y="2072449"/>
                  </a:lnTo>
                  <a:lnTo>
                    <a:pt x="5510060" y="2033549"/>
                  </a:lnTo>
                  <a:lnTo>
                    <a:pt x="5473395" y="2006942"/>
                  </a:lnTo>
                  <a:lnTo>
                    <a:pt x="5435549" y="1980793"/>
                  </a:lnTo>
                  <a:lnTo>
                    <a:pt x="5391963" y="1943252"/>
                  </a:lnTo>
                  <a:lnTo>
                    <a:pt x="5351881" y="1917979"/>
                  </a:lnTo>
                  <a:lnTo>
                    <a:pt x="5310708" y="1893125"/>
                  </a:lnTo>
                  <a:lnTo>
                    <a:pt x="5268480" y="1868690"/>
                  </a:lnTo>
                  <a:lnTo>
                    <a:pt x="5225237" y="1844649"/>
                  </a:lnTo>
                  <a:lnTo>
                    <a:pt x="5185600" y="1832825"/>
                  </a:lnTo>
                  <a:lnTo>
                    <a:pt x="5140376" y="1809559"/>
                  </a:lnTo>
                  <a:lnTo>
                    <a:pt x="5094224" y="1786648"/>
                  </a:lnTo>
                  <a:lnTo>
                    <a:pt x="5051768" y="1775929"/>
                  </a:lnTo>
                  <a:lnTo>
                    <a:pt x="5003812" y="1753717"/>
                  </a:lnTo>
                  <a:lnTo>
                    <a:pt x="4959604" y="1743684"/>
                  </a:lnTo>
                  <a:lnTo>
                    <a:pt x="4914582" y="1733956"/>
                  </a:lnTo>
                  <a:lnTo>
                    <a:pt x="4868748" y="1724558"/>
                  </a:lnTo>
                  <a:lnTo>
                    <a:pt x="4822152" y="1715452"/>
                  </a:lnTo>
                  <a:lnTo>
                    <a:pt x="4774806" y="1706638"/>
                  </a:lnTo>
                  <a:lnTo>
                    <a:pt x="4726737" y="1698091"/>
                  </a:lnTo>
                  <a:lnTo>
                    <a:pt x="4677994" y="1689823"/>
                  </a:lnTo>
                  <a:lnTo>
                    <a:pt x="4633201" y="1693646"/>
                  </a:lnTo>
                  <a:lnTo>
                    <a:pt x="4583163" y="1685874"/>
                  </a:lnTo>
                  <a:lnTo>
                    <a:pt x="4443361" y="1699450"/>
                  </a:lnTo>
                  <a:lnTo>
                    <a:pt x="4352074" y="1707756"/>
                  </a:lnTo>
                  <a:lnTo>
                    <a:pt x="3881132" y="1891195"/>
                  </a:lnTo>
                  <a:lnTo>
                    <a:pt x="3837521" y="1908187"/>
                  </a:lnTo>
                  <a:lnTo>
                    <a:pt x="3643109" y="2052066"/>
                  </a:lnTo>
                  <a:lnTo>
                    <a:pt x="3609162" y="2092553"/>
                  </a:lnTo>
                  <a:lnTo>
                    <a:pt x="3570782" y="2121128"/>
                  </a:lnTo>
                  <a:lnTo>
                    <a:pt x="3537229" y="2161463"/>
                  </a:lnTo>
                  <a:lnTo>
                    <a:pt x="3499294" y="2189873"/>
                  </a:lnTo>
                  <a:lnTo>
                    <a:pt x="3369005" y="2349665"/>
                  </a:lnTo>
                  <a:lnTo>
                    <a:pt x="3275266" y="2467953"/>
                  </a:lnTo>
                  <a:lnTo>
                    <a:pt x="3249549" y="2518854"/>
                  </a:lnTo>
                  <a:lnTo>
                    <a:pt x="3219729" y="2557729"/>
                  </a:lnTo>
                  <a:lnTo>
                    <a:pt x="3194329" y="2608516"/>
                  </a:lnTo>
                  <a:lnTo>
                    <a:pt x="3169869" y="2658935"/>
                  </a:lnTo>
                  <a:lnTo>
                    <a:pt x="3146323" y="2708999"/>
                  </a:lnTo>
                  <a:lnTo>
                    <a:pt x="3119043" y="2746883"/>
                  </a:lnTo>
                  <a:lnTo>
                    <a:pt x="3097225" y="2796273"/>
                  </a:lnTo>
                  <a:lnTo>
                    <a:pt x="3076244" y="2845333"/>
                  </a:lnTo>
                  <a:lnTo>
                    <a:pt x="3056051" y="2894088"/>
                  </a:lnTo>
                  <a:lnTo>
                    <a:pt x="3036633" y="2942539"/>
                  </a:lnTo>
                  <a:lnTo>
                    <a:pt x="3017964" y="2990697"/>
                  </a:lnTo>
                  <a:lnTo>
                    <a:pt x="3000006" y="3038589"/>
                  </a:lnTo>
                  <a:lnTo>
                    <a:pt x="2987344" y="3098038"/>
                  </a:lnTo>
                  <a:lnTo>
                    <a:pt x="2970733" y="3145396"/>
                  </a:lnTo>
                  <a:lnTo>
                    <a:pt x="2954756" y="3192500"/>
                  </a:lnTo>
                  <a:lnTo>
                    <a:pt x="2939389" y="3239376"/>
                  </a:lnTo>
                  <a:lnTo>
                    <a:pt x="2924606" y="3286023"/>
                  </a:lnTo>
                  <a:lnTo>
                    <a:pt x="2910357" y="3332467"/>
                  </a:lnTo>
                  <a:lnTo>
                    <a:pt x="2901251" y="3390531"/>
                  </a:lnTo>
                  <a:lnTo>
                    <a:pt x="2888030" y="3436569"/>
                  </a:lnTo>
                  <a:lnTo>
                    <a:pt x="2875280" y="3482429"/>
                  </a:lnTo>
                  <a:lnTo>
                    <a:pt x="2862961" y="3528110"/>
                  </a:lnTo>
                  <a:lnTo>
                    <a:pt x="2851061" y="3573640"/>
                  </a:lnTo>
                  <a:lnTo>
                    <a:pt x="2844139" y="3630853"/>
                  </a:lnTo>
                  <a:lnTo>
                    <a:pt x="2832976" y="3676091"/>
                  </a:lnTo>
                  <a:lnTo>
                    <a:pt x="2822143" y="3721201"/>
                  </a:lnTo>
                  <a:lnTo>
                    <a:pt x="2811615" y="3766185"/>
                  </a:lnTo>
                  <a:lnTo>
                    <a:pt x="2788691" y="3870528"/>
                  </a:lnTo>
                  <a:lnTo>
                    <a:pt x="2775635" y="3916502"/>
                  </a:lnTo>
                  <a:lnTo>
                    <a:pt x="2767253" y="3974274"/>
                  </a:lnTo>
                  <a:lnTo>
                    <a:pt x="2754274" y="4020223"/>
                  </a:lnTo>
                  <a:lnTo>
                    <a:pt x="2745892" y="4078008"/>
                  </a:lnTo>
                  <a:lnTo>
                    <a:pt x="2738132" y="4094657"/>
                  </a:lnTo>
                  <a:lnTo>
                    <a:pt x="3499383" y="4097972"/>
                  </a:lnTo>
                  <a:lnTo>
                    <a:pt x="3502888" y="4069346"/>
                  </a:lnTo>
                  <a:lnTo>
                    <a:pt x="3514318" y="4024007"/>
                  </a:lnTo>
                  <a:lnTo>
                    <a:pt x="3535921" y="3920185"/>
                  </a:lnTo>
                  <a:lnTo>
                    <a:pt x="3546983" y="3874986"/>
                  </a:lnTo>
                  <a:lnTo>
                    <a:pt x="3558375" y="3829659"/>
                  </a:lnTo>
                  <a:lnTo>
                    <a:pt x="3570122" y="3784193"/>
                  </a:lnTo>
                  <a:lnTo>
                    <a:pt x="3577615" y="3726751"/>
                  </a:lnTo>
                  <a:lnTo>
                    <a:pt x="3590112" y="3681006"/>
                  </a:lnTo>
                  <a:lnTo>
                    <a:pt x="3602990" y="3635095"/>
                  </a:lnTo>
                  <a:lnTo>
                    <a:pt x="3616299" y="3589020"/>
                  </a:lnTo>
                  <a:lnTo>
                    <a:pt x="3625431" y="3530943"/>
                  </a:lnTo>
                  <a:lnTo>
                    <a:pt x="3639629" y="3484524"/>
                  </a:lnTo>
                  <a:lnTo>
                    <a:pt x="3654285" y="3437928"/>
                  </a:lnTo>
                  <a:lnTo>
                    <a:pt x="3669436" y="3391141"/>
                  </a:lnTo>
                  <a:lnTo>
                    <a:pt x="3685082" y="3344151"/>
                  </a:lnTo>
                  <a:lnTo>
                    <a:pt x="3701250" y="3296970"/>
                  </a:lnTo>
                  <a:lnTo>
                    <a:pt x="3717963" y="3249574"/>
                  </a:lnTo>
                  <a:lnTo>
                    <a:pt x="3735235" y="3201949"/>
                  </a:lnTo>
                  <a:lnTo>
                    <a:pt x="3753066" y="3154121"/>
                  </a:lnTo>
                  <a:lnTo>
                    <a:pt x="3771493" y="3106051"/>
                  </a:lnTo>
                  <a:lnTo>
                    <a:pt x="3795141" y="3069577"/>
                  </a:lnTo>
                  <a:lnTo>
                    <a:pt x="3814800" y="3021038"/>
                  </a:lnTo>
                  <a:lnTo>
                    <a:pt x="3839705" y="2984068"/>
                  </a:lnTo>
                  <a:lnTo>
                    <a:pt x="3860673" y="2935020"/>
                  </a:lnTo>
                  <a:lnTo>
                    <a:pt x="3891724" y="2895663"/>
                  </a:lnTo>
                  <a:lnTo>
                    <a:pt x="3918902" y="2844190"/>
                  </a:lnTo>
                  <a:lnTo>
                    <a:pt x="3951313" y="2804299"/>
                  </a:lnTo>
                  <a:lnTo>
                    <a:pt x="4051147" y="2683637"/>
                  </a:lnTo>
                  <a:lnTo>
                    <a:pt x="4089527" y="2655062"/>
                  </a:lnTo>
                  <a:lnTo>
                    <a:pt x="4123334" y="2614625"/>
                  </a:lnTo>
                  <a:lnTo>
                    <a:pt x="4199864" y="2557551"/>
                  </a:lnTo>
                  <a:lnTo>
                    <a:pt x="4242359" y="2541003"/>
                  </a:lnTo>
                  <a:lnTo>
                    <a:pt x="4279836" y="2512771"/>
                  </a:lnTo>
                  <a:lnTo>
                    <a:pt x="4441812" y="2449677"/>
                  </a:lnTo>
                  <a:lnTo>
                    <a:pt x="4484751" y="2446578"/>
                  </a:lnTo>
                  <a:lnTo>
                    <a:pt x="4521974" y="2432075"/>
                  </a:lnTo>
                  <a:lnTo>
                    <a:pt x="4565688" y="2428684"/>
                  </a:lnTo>
                  <a:lnTo>
                    <a:pt x="4613122" y="2437460"/>
                  </a:lnTo>
                  <a:lnTo>
                    <a:pt x="4654969" y="2434793"/>
                  </a:lnTo>
                  <a:lnTo>
                    <a:pt x="4700321" y="2444381"/>
                  </a:lnTo>
                  <a:lnTo>
                    <a:pt x="4744453" y="2454452"/>
                  </a:lnTo>
                  <a:lnTo>
                    <a:pt x="4787265" y="2465032"/>
                  </a:lnTo>
                  <a:lnTo>
                    <a:pt x="4833226" y="2488019"/>
                  </a:lnTo>
                  <a:lnTo>
                    <a:pt x="4873028" y="2499779"/>
                  </a:lnTo>
                  <a:lnTo>
                    <a:pt x="4915751" y="2524010"/>
                  </a:lnTo>
                  <a:lnTo>
                    <a:pt x="4956695" y="2548953"/>
                  </a:lnTo>
                  <a:lnTo>
                    <a:pt x="4995735" y="2574633"/>
                  </a:lnTo>
                  <a:lnTo>
                    <a:pt x="5032756" y="2601099"/>
                  </a:lnTo>
                  <a:lnTo>
                    <a:pt x="5072253" y="2640241"/>
                  </a:lnTo>
                  <a:lnTo>
                    <a:pt x="5104892" y="2668409"/>
                  </a:lnTo>
                  <a:lnTo>
                    <a:pt x="5139779" y="2709341"/>
                  </a:lnTo>
                  <a:lnTo>
                    <a:pt x="5167579" y="2739402"/>
                  </a:lnTo>
                  <a:lnTo>
                    <a:pt x="5197399" y="2782303"/>
                  </a:lnTo>
                  <a:lnTo>
                    <a:pt x="5224513" y="2826258"/>
                  </a:lnTo>
                  <a:lnTo>
                    <a:pt x="5243779" y="2859646"/>
                  </a:lnTo>
                  <a:lnTo>
                    <a:pt x="5265610" y="2905658"/>
                  </a:lnTo>
                  <a:lnTo>
                    <a:pt x="5280825" y="2940621"/>
                  </a:lnTo>
                  <a:lnTo>
                    <a:pt x="5298643" y="2988195"/>
                  </a:lnTo>
                  <a:lnTo>
                    <a:pt x="5314493" y="3036544"/>
                  </a:lnTo>
                  <a:lnTo>
                    <a:pt x="5323776" y="3073819"/>
                  </a:lnTo>
                  <a:lnTo>
                    <a:pt x="5335740" y="3123666"/>
                  </a:lnTo>
                  <a:lnTo>
                    <a:pt x="5345811" y="3174263"/>
                  </a:lnTo>
                  <a:lnTo>
                    <a:pt x="5349379" y="3213760"/>
                  </a:lnTo>
                  <a:lnTo>
                    <a:pt x="5355704" y="3265817"/>
                  </a:lnTo>
                  <a:lnTo>
                    <a:pt x="5360187" y="3318586"/>
                  </a:lnTo>
                  <a:lnTo>
                    <a:pt x="5358257" y="3360229"/>
                  </a:lnTo>
                  <a:lnTo>
                    <a:pt x="5359146" y="3414407"/>
                  </a:lnTo>
                  <a:lnTo>
                    <a:pt x="5353659" y="3457422"/>
                  </a:lnTo>
                  <a:lnTo>
                    <a:pt x="5351043" y="3512972"/>
                  </a:lnTo>
                  <a:lnTo>
                    <a:pt x="5342090" y="3557346"/>
                  </a:lnTo>
                  <a:lnTo>
                    <a:pt x="5336044" y="3614216"/>
                  </a:lnTo>
                  <a:lnTo>
                    <a:pt x="5323725" y="3659898"/>
                  </a:lnTo>
                  <a:lnTo>
                    <a:pt x="5309755" y="3706241"/>
                  </a:lnTo>
                  <a:lnTo>
                    <a:pt x="5298757" y="3765029"/>
                  </a:lnTo>
                  <a:lnTo>
                    <a:pt x="5281803" y="3798900"/>
                  </a:lnTo>
                  <a:lnTo>
                    <a:pt x="5268366" y="3845026"/>
                  </a:lnTo>
                  <a:lnTo>
                    <a:pt x="5253850" y="3891559"/>
                  </a:lnTo>
                  <a:lnTo>
                    <a:pt x="5233657" y="3926687"/>
                  </a:lnTo>
                  <a:lnTo>
                    <a:pt x="5217007" y="3974058"/>
                  </a:lnTo>
                  <a:lnTo>
                    <a:pt x="5194681" y="4010025"/>
                  </a:lnTo>
                  <a:lnTo>
                    <a:pt x="5175910" y="4058221"/>
                  </a:lnTo>
                  <a:lnTo>
                    <a:pt x="5151463" y="4095000"/>
                  </a:lnTo>
                  <a:lnTo>
                    <a:pt x="5150243" y="4095483"/>
                  </a:lnTo>
                  <a:lnTo>
                    <a:pt x="5964631" y="4091724"/>
                  </a:lnTo>
                  <a:lnTo>
                    <a:pt x="5976493" y="4073461"/>
                  </a:lnTo>
                  <a:lnTo>
                    <a:pt x="5990996" y="4026928"/>
                  </a:lnTo>
                  <a:lnTo>
                    <a:pt x="6004725" y="3980700"/>
                  </a:lnTo>
                  <a:lnTo>
                    <a:pt x="6020867" y="3933520"/>
                  </a:lnTo>
                  <a:lnTo>
                    <a:pt x="6035941" y="3886758"/>
                  </a:lnTo>
                  <a:lnTo>
                    <a:pt x="6045327" y="3828580"/>
                  </a:lnTo>
                  <a:lnTo>
                    <a:pt x="6058243" y="3782657"/>
                  </a:lnTo>
                  <a:lnTo>
                    <a:pt x="6065456" y="3725329"/>
                  </a:lnTo>
                  <a:lnTo>
                    <a:pt x="6076188" y="3680269"/>
                  </a:lnTo>
                  <a:lnTo>
                    <a:pt x="6081204" y="3623792"/>
                  </a:lnTo>
                  <a:lnTo>
                    <a:pt x="6089726" y="3579584"/>
                  </a:lnTo>
                  <a:lnTo>
                    <a:pt x="6092520" y="3523983"/>
                  </a:lnTo>
                  <a:lnTo>
                    <a:pt x="6098794" y="3480638"/>
                  </a:lnTo>
                  <a:lnTo>
                    <a:pt x="6099340" y="3425914"/>
                  </a:lnTo>
                  <a:lnTo>
                    <a:pt x="6103353" y="3383470"/>
                  </a:lnTo>
                  <a:close/>
                </a:path>
              </a:pathLst>
            </a:custGeom>
            <a:solidFill>
              <a:srgbClr val="C7C704">
                <a:alpha val="29798"/>
              </a:srgbClr>
            </a:solidFill>
          </p:spPr>
          <p:txBody>
            <a:bodyPr wrap="square" lIns="0" tIns="0" rIns="0" bIns="0" rtlCol="0"/>
            <a:lstStyle/>
            <a:p>
              <a:endParaRPr/>
            </a:p>
          </p:txBody>
        </p:sp>
      </p:grpSp>
      <p:grpSp>
        <p:nvGrpSpPr>
          <p:cNvPr id="13" name="object 9">
            <a:extLst>
              <a:ext uri="{FF2B5EF4-FFF2-40B4-BE49-F238E27FC236}">
                <a16:creationId xmlns:a16="http://schemas.microsoft.com/office/drawing/2014/main" id="{40EE127B-F7E7-1522-0058-D5D2A373A1F1}"/>
              </a:ext>
            </a:extLst>
          </p:cNvPr>
          <p:cNvGrpSpPr/>
          <p:nvPr/>
        </p:nvGrpSpPr>
        <p:grpSpPr>
          <a:xfrm rot="10800000">
            <a:off x="9925315" y="-10542"/>
            <a:ext cx="2266685" cy="1521971"/>
            <a:chOff x="-1535" y="6185418"/>
            <a:chExt cx="6103620" cy="4098290"/>
          </a:xfrm>
        </p:grpSpPr>
        <p:sp>
          <p:nvSpPr>
            <p:cNvPr id="14" name="object 10">
              <a:extLst>
                <a:ext uri="{FF2B5EF4-FFF2-40B4-BE49-F238E27FC236}">
                  <a16:creationId xmlns:a16="http://schemas.microsoft.com/office/drawing/2014/main" id="{ED2A0B8F-829B-BC6B-6FC9-5B544424BABE}"/>
                </a:ext>
              </a:extLst>
            </p:cNvPr>
            <p:cNvSpPr/>
            <p:nvPr/>
          </p:nvSpPr>
          <p:spPr>
            <a:xfrm>
              <a:off x="-1535" y="6185418"/>
              <a:ext cx="6103620" cy="4098290"/>
            </a:xfrm>
            <a:custGeom>
              <a:avLst/>
              <a:gdLst/>
              <a:ahLst/>
              <a:cxnLst/>
              <a:rect l="l" t="t" r="r" b="b"/>
              <a:pathLst>
                <a:path w="6103620" h="4098290">
                  <a:moveTo>
                    <a:pt x="749925" y="98813"/>
                  </a:moveTo>
                  <a:lnTo>
                    <a:pt x="134959" y="338368"/>
                  </a:lnTo>
                  <a:lnTo>
                    <a:pt x="176603" y="308517"/>
                  </a:lnTo>
                  <a:lnTo>
                    <a:pt x="704999" y="102684"/>
                  </a:lnTo>
                  <a:lnTo>
                    <a:pt x="749925" y="98813"/>
                  </a:lnTo>
                  <a:close/>
                </a:path>
                <a:path w="6103620" h="4098290">
                  <a:moveTo>
                    <a:pt x="839094" y="77707"/>
                  </a:moveTo>
                  <a:lnTo>
                    <a:pt x="983" y="404188"/>
                  </a:lnTo>
                  <a:lnTo>
                    <a:pt x="42534" y="374372"/>
                  </a:lnTo>
                  <a:lnTo>
                    <a:pt x="791586" y="82584"/>
                  </a:lnTo>
                  <a:lnTo>
                    <a:pt x="839094" y="77707"/>
                  </a:lnTo>
                  <a:close/>
                </a:path>
                <a:path w="6103620" h="4098290">
                  <a:moveTo>
                    <a:pt x="378" y="1276715"/>
                  </a:moveTo>
                  <a:lnTo>
                    <a:pt x="0" y="404571"/>
                  </a:lnTo>
                  <a:lnTo>
                    <a:pt x="883118" y="60558"/>
                  </a:lnTo>
                  <a:lnTo>
                    <a:pt x="932769" y="54846"/>
                  </a:lnTo>
                  <a:lnTo>
                    <a:pt x="978718" y="36947"/>
                  </a:lnTo>
                  <a:lnTo>
                    <a:pt x="1241303" y="2806"/>
                  </a:lnTo>
                  <a:lnTo>
                    <a:pt x="1299622" y="7348"/>
                  </a:lnTo>
                  <a:lnTo>
                    <a:pt x="1353474" y="0"/>
                  </a:lnTo>
                  <a:lnTo>
                    <a:pt x="1528620" y="13550"/>
                  </a:lnTo>
                  <a:lnTo>
                    <a:pt x="1583393" y="19472"/>
                  </a:lnTo>
                  <a:lnTo>
                    <a:pt x="1636838" y="25912"/>
                  </a:lnTo>
                  <a:lnTo>
                    <a:pt x="1688938" y="32876"/>
                  </a:lnTo>
                  <a:lnTo>
                    <a:pt x="1739678" y="40370"/>
                  </a:lnTo>
                  <a:lnTo>
                    <a:pt x="1789041" y="48400"/>
                  </a:lnTo>
                  <a:lnTo>
                    <a:pt x="1841622" y="68806"/>
                  </a:lnTo>
                  <a:lnTo>
                    <a:pt x="1888184" y="77928"/>
                  </a:lnTo>
                  <a:lnTo>
                    <a:pt x="1937932" y="99437"/>
                  </a:lnTo>
                  <a:lnTo>
                    <a:pt x="1981630" y="109674"/>
                  </a:lnTo>
                  <a:lnTo>
                    <a:pt x="2028482" y="132312"/>
                  </a:lnTo>
                  <a:lnTo>
                    <a:pt x="2073862" y="155523"/>
                  </a:lnTo>
                  <a:lnTo>
                    <a:pt x="2117754" y="179314"/>
                  </a:lnTo>
                  <a:lnTo>
                    <a:pt x="2160143" y="203690"/>
                  </a:lnTo>
                  <a:lnTo>
                    <a:pt x="2201012" y="228659"/>
                  </a:lnTo>
                  <a:lnTo>
                    <a:pt x="2240345" y="254225"/>
                  </a:lnTo>
                  <a:lnTo>
                    <a:pt x="2278128" y="280396"/>
                  </a:lnTo>
                  <a:lnTo>
                    <a:pt x="516565" y="966601"/>
                  </a:lnTo>
                  <a:lnTo>
                    <a:pt x="476237" y="995940"/>
                  </a:lnTo>
                  <a:lnTo>
                    <a:pt x="386536" y="1030883"/>
                  </a:lnTo>
                  <a:lnTo>
                    <a:pt x="346397" y="1060148"/>
                  </a:lnTo>
                  <a:lnTo>
                    <a:pt x="301727" y="1077549"/>
                  </a:lnTo>
                  <a:lnTo>
                    <a:pt x="221874" y="1135914"/>
                  </a:lnTo>
                  <a:lnTo>
                    <a:pt x="177486" y="1153205"/>
                  </a:lnTo>
                  <a:lnTo>
                    <a:pt x="98269" y="1211323"/>
                  </a:lnTo>
                  <a:lnTo>
                    <a:pt x="54234" y="1228476"/>
                  </a:lnTo>
                  <a:lnTo>
                    <a:pt x="14943" y="1257411"/>
                  </a:lnTo>
                  <a:lnTo>
                    <a:pt x="378" y="1276715"/>
                  </a:lnTo>
                  <a:close/>
                </a:path>
                <a:path w="6103620" h="4098290">
                  <a:moveTo>
                    <a:pt x="850241" y="4094084"/>
                  </a:moveTo>
                  <a:lnTo>
                    <a:pt x="845892" y="4095778"/>
                  </a:lnTo>
                  <a:lnTo>
                    <a:pt x="48879" y="4092769"/>
                  </a:lnTo>
                  <a:lnTo>
                    <a:pt x="64032" y="4059607"/>
                  </a:lnTo>
                  <a:lnTo>
                    <a:pt x="81851" y="4011778"/>
                  </a:lnTo>
                  <a:lnTo>
                    <a:pt x="96168" y="3951682"/>
                  </a:lnTo>
                  <a:lnTo>
                    <a:pt x="115319" y="3903333"/>
                  </a:lnTo>
                  <a:lnTo>
                    <a:pt x="139668" y="3866589"/>
                  </a:lnTo>
                  <a:lnTo>
                    <a:pt x="159974" y="3817790"/>
                  </a:lnTo>
                  <a:lnTo>
                    <a:pt x="180827" y="3768779"/>
                  </a:lnTo>
                  <a:lnTo>
                    <a:pt x="202207" y="3719562"/>
                  </a:lnTo>
                  <a:lnTo>
                    <a:pt x="228703" y="3681981"/>
                  </a:lnTo>
                  <a:lnTo>
                    <a:pt x="251075" y="3632378"/>
                  </a:lnTo>
                  <a:lnTo>
                    <a:pt x="278522" y="3594426"/>
                  </a:lnTo>
                  <a:lnTo>
                    <a:pt x="301806" y="3544468"/>
                  </a:lnTo>
                  <a:lnTo>
                    <a:pt x="330124" y="3506178"/>
                  </a:lnTo>
                  <a:lnTo>
                    <a:pt x="354237" y="3455896"/>
                  </a:lnTo>
                  <a:lnTo>
                    <a:pt x="412817" y="3378558"/>
                  </a:lnTo>
                  <a:lnTo>
                    <a:pt x="503216" y="3261567"/>
                  </a:lnTo>
                  <a:lnTo>
                    <a:pt x="659272" y="3064480"/>
                  </a:lnTo>
                  <a:lnTo>
                    <a:pt x="695719" y="3036653"/>
                  </a:lnTo>
                  <a:lnTo>
                    <a:pt x="792117" y="2917324"/>
                  </a:lnTo>
                  <a:lnTo>
                    <a:pt x="829088" y="2889293"/>
                  </a:lnTo>
                  <a:lnTo>
                    <a:pt x="861529" y="2849397"/>
                  </a:lnTo>
                  <a:lnTo>
                    <a:pt x="898639" y="2821311"/>
                  </a:lnTo>
                  <a:lnTo>
                    <a:pt x="931179" y="2781376"/>
                  </a:lnTo>
                  <a:lnTo>
                    <a:pt x="968348" y="2753268"/>
                  </a:lnTo>
                  <a:lnTo>
                    <a:pt x="1000907" y="2713326"/>
                  </a:lnTo>
                  <a:lnTo>
                    <a:pt x="1038053" y="2685226"/>
                  </a:lnTo>
                  <a:lnTo>
                    <a:pt x="1070549" y="2645309"/>
                  </a:lnTo>
                  <a:lnTo>
                    <a:pt x="1107592" y="2617249"/>
                  </a:lnTo>
                  <a:lnTo>
                    <a:pt x="1160906" y="2569222"/>
                  </a:lnTo>
                  <a:lnTo>
                    <a:pt x="1251052" y="2479588"/>
                  </a:lnTo>
                  <a:lnTo>
                    <a:pt x="1292006" y="2450005"/>
                  </a:lnTo>
                  <a:lnTo>
                    <a:pt x="1328033" y="2408712"/>
                  </a:lnTo>
                  <a:lnTo>
                    <a:pt x="1368316" y="2379390"/>
                  </a:lnTo>
                  <a:lnTo>
                    <a:pt x="1403597" y="2338388"/>
                  </a:lnTo>
                  <a:lnTo>
                    <a:pt x="1443060" y="2309386"/>
                  </a:lnTo>
                  <a:lnTo>
                    <a:pt x="1511331" y="2228273"/>
                  </a:lnTo>
                  <a:lnTo>
                    <a:pt x="1549284" y="2199859"/>
                  </a:lnTo>
                  <a:lnTo>
                    <a:pt x="1614202" y="2120052"/>
                  </a:lnTo>
                  <a:lnTo>
                    <a:pt x="1650312" y="2092356"/>
                  </a:lnTo>
                  <a:lnTo>
                    <a:pt x="1681123" y="2053095"/>
                  </a:lnTo>
                  <a:lnTo>
                    <a:pt x="1711209" y="2014116"/>
                  </a:lnTo>
                  <a:lnTo>
                    <a:pt x="1740531" y="1975435"/>
                  </a:lnTo>
                  <a:lnTo>
                    <a:pt x="1769052" y="1937065"/>
                  </a:lnTo>
                  <a:lnTo>
                    <a:pt x="1796736" y="1899022"/>
                  </a:lnTo>
                  <a:lnTo>
                    <a:pt x="1823546" y="1861320"/>
                  </a:lnTo>
                  <a:lnTo>
                    <a:pt x="1849443" y="1823972"/>
                  </a:lnTo>
                  <a:lnTo>
                    <a:pt x="1874391" y="1786995"/>
                  </a:lnTo>
                  <a:lnTo>
                    <a:pt x="1893743" y="1738568"/>
                  </a:lnTo>
                  <a:lnTo>
                    <a:pt x="1917327" y="1702122"/>
                  </a:lnTo>
                  <a:lnTo>
                    <a:pt x="1935323" y="1654223"/>
                  </a:lnTo>
                  <a:lnTo>
                    <a:pt x="1952135" y="1606785"/>
                  </a:lnTo>
                  <a:lnTo>
                    <a:pt x="1967557" y="1559889"/>
                  </a:lnTo>
                  <a:lnTo>
                    <a:pt x="1981381" y="1513615"/>
                  </a:lnTo>
                  <a:lnTo>
                    <a:pt x="1993404" y="1468043"/>
                  </a:lnTo>
                  <a:lnTo>
                    <a:pt x="1998807" y="1411420"/>
                  </a:lnTo>
                  <a:lnTo>
                    <a:pt x="2006606" y="1367494"/>
                  </a:lnTo>
                  <a:lnTo>
                    <a:pt x="2007373" y="1312676"/>
                  </a:lnTo>
                  <a:lnTo>
                    <a:pt x="2010124" y="1270716"/>
                  </a:lnTo>
                  <a:lnTo>
                    <a:pt x="2005431" y="1218026"/>
                  </a:lnTo>
                  <a:lnTo>
                    <a:pt x="2002309" y="1178354"/>
                  </a:lnTo>
                  <a:lnTo>
                    <a:pt x="1991331" y="1128112"/>
                  </a:lnTo>
                  <a:lnTo>
                    <a:pt x="1976902" y="1079214"/>
                  </a:lnTo>
                  <a:lnTo>
                    <a:pt x="1963425" y="1043575"/>
                  </a:lnTo>
                  <a:lnTo>
                    <a:pt x="1941474" y="997608"/>
                  </a:lnTo>
                  <a:lnTo>
                    <a:pt x="1920064" y="965060"/>
                  </a:lnTo>
                  <a:lnTo>
                    <a:pt x="1894377" y="934177"/>
                  </a:lnTo>
                  <a:lnTo>
                    <a:pt x="1865576" y="904508"/>
                  </a:lnTo>
                  <a:lnTo>
                    <a:pt x="1833477" y="876123"/>
                  </a:lnTo>
                  <a:lnTo>
                    <a:pt x="1798266" y="848951"/>
                  </a:lnTo>
                  <a:lnTo>
                    <a:pt x="1760130" y="822918"/>
                  </a:lnTo>
                  <a:lnTo>
                    <a:pt x="1723866" y="809785"/>
                  </a:lnTo>
                  <a:lnTo>
                    <a:pt x="1680440" y="785812"/>
                  </a:lnTo>
                  <a:lnTo>
                    <a:pt x="1639259" y="774595"/>
                  </a:lnTo>
                  <a:lnTo>
                    <a:pt x="1595900" y="764226"/>
                  </a:lnTo>
                  <a:lnTo>
                    <a:pt x="1550550" y="754633"/>
                  </a:lnTo>
                  <a:lnTo>
                    <a:pt x="1508004" y="757577"/>
                  </a:lnTo>
                  <a:lnTo>
                    <a:pt x="1459231" y="749317"/>
                  </a:lnTo>
                  <a:lnTo>
                    <a:pt x="1409026" y="741615"/>
                  </a:lnTo>
                  <a:lnTo>
                    <a:pt x="1314287" y="751261"/>
                  </a:lnTo>
                  <a:lnTo>
                    <a:pt x="1015131" y="786018"/>
                  </a:lnTo>
                  <a:lnTo>
                    <a:pt x="924629" y="821272"/>
                  </a:lnTo>
                  <a:lnTo>
                    <a:pt x="875608" y="826738"/>
                  </a:lnTo>
                  <a:lnTo>
                    <a:pt x="2278128" y="280396"/>
                  </a:lnTo>
                  <a:lnTo>
                    <a:pt x="2314343" y="307177"/>
                  </a:lnTo>
                  <a:lnTo>
                    <a:pt x="2348975" y="334575"/>
                  </a:lnTo>
                  <a:lnTo>
                    <a:pt x="2386617" y="374430"/>
                  </a:lnTo>
                  <a:lnTo>
                    <a:pt x="2418035" y="403080"/>
                  </a:lnTo>
                  <a:lnTo>
                    <a:pt x="2452432" y="444199"/>
                  </a:lnTo>
                  <a:lnTo>
                    <a:pt x="2485957" y="485658"/>
                  </a:lnTo>
                  <a:lnTo>
                    <a:pt x="2512767" y="516103"/>
                  </a:lnTo>
                  <a:lnTo>
                    <a:pt x="2542130" y="559183"/>
                  </a:lnTo>
                  <a:lnTo>
                    <a:pt x="2569483" y="603046"/>
                  </a:lnTo>
                  <a:lnTo>
                    <a:pt x="2594876" y="647673"/>
                  </a:lnTo>
                  <a:lnTo>
                    <a:pt x="2618355" y="693045"/>
                  </a:lnTo>
                  <a:lnTo>
                    <a:pt x="2639969" y="739143"/>
                  </a:lnTo>
                  <a:lnTo>
                    <a:pt x="2655157" y="774116"/>
                  </a:lnTo>
                  <a:lnTo>
                    <a:pt x="2673185" y="821611"/>
                  </a:lnTo>
                  <a:lnTo>
                    <a:pt x="2689493" y="869777"/>
                  </a:lnTo>
                  <a:lnTo>
                    <a:pt x="2704128" y="918594"/>
                  </a:lnTo>
                  <a:lnTo>
                    <a:pt x="2712528" y="956211"/>
                  </a:lnTo>
                  <a:lnTo>
                    <a:pt x="2723961" y="1006275"/>
                  </a:lnTo>
                  <a:lnTo>
                    <a:pt x="2733865" y="1056935"/>
                  </a:lnTo>
                  <a:lnTo>
                    <a:pt x="2737679" y="1096338"/>
                  </a:lnTo>
                  <a:lnTo>
                    <a:pt x="2744670" y="1148133"/>
                  </a:lnTo>
                  <a:lnTo>
                    <a:pt x="2750276" y="1200468"/>
                  </a:lnTo>
                  <a:lnTo>
                    <a:pt x="2749936" y="1241489"/>
                  </a:lnTo>
                  <a:lnTo>
                    <a:pt x="2752917" y="1294846"/>
                  </a:lnTo>
                  <a:lnTo>
                    <a:pt x="2750047" y="1336852"/>
                  </a:lnTo>
                  <a:lnTo>
                    <a:pt x="2745986" y="1379323"/>
                  </a:lnTo>
                  <a:lnTo>
                    <a:pt x="2745389" y="1434074"/>
                  </a:lnTo>
                  <a:lnTo>
                    <a:pt x="2739086" y="1477418"/>
                  </a:lnTo>
                  <a:lnTo>
                    <a:pt x="2731735" y="1521170"/>
                  </a:lnTo>
                  <a:lnTo>
                    <a:pt x="2727993" y="1577146"/>
                  </a:lnTo>
                  <a:lnTo>
                    <a:pt x="2718689" y="1621659"/>
                  </a:lnTo>
                  <a:lnTo>
                    <a:pt x="2708481" y="1666524"/>
                  </a:lnTo>
                  <a:lnTo>
                    <a:pt x="2697417" y="1711723"/>
                  </a:lnTo>
                  <a:lnTo>
                    <a:pt x="2685544" y="1757236"/>
                  </a:lnTo>
                  <a:lnTo>
                    <a:pt x="2672911" y="1803046"/>
                  </a:lnTo>
                  <a:lnTo>
                    <a:pt x="2654956" y="1837300"/>
                  </a:lnTo>
                  <a:lnTo>
                    <a:pt x="2640947" y="1883645"/>
                  </a:lnTo>
                  <a:lnTo>
                    <a:pt x="2626321" y="1930231"/>
                  </a:lnTo>
                  <a:lnTo>
                    <a:pt x="2606518" y="1965205"/>
                  </a:lnTo>
                  <a:lnTo>
                    <a:pt x="2590804" y="2012214"/>
                  </a:lnTo>
                  <a:lnTo>
                    <a:pt x="2570009" y="2047574"/>
                  </a:lnTo>
                  <a:lnTo>
                    <a:pt x="2548790" y="2083099"/>
                  </a:lnTo>
                  <a:lnTo>
                    <a:pt x="2525661" y="2132998"/>
                  </a:lnTo>
                  <a:lnTo>
                    <a:pt x="2502058" y="2183080"/>
                  </a:lnTo>
                  <a:lnTo>
                    <a:pt x="2444308" y="2260095"/>
                  </a:lnTo>
                  <a:lnTo>
                    <a:pt x="2419426" y="2310676"/>
                  </a:lnTo>
                  <a:lnTo>
                    <a:pt x="2297894" y="2467055"/>
                  </a:lnTo>
                  <a:lnTo>
                    <a:pt x="2203653" y="2585543"/>
                  </a:lnTo>
                  <a:lnTo>
                    <a:pt x="2167165" y="2613386"/>
                  </a:lnTo>
                  <a:lnTo>
                    <a:pt x="2102851" y="2692957"/>
                  </a:lnTo>
                  <a:lnTo>
                    <a:pt x="2065853" y="2720999"/>
                  </a:lnTo>
                  <a:lnTo>
                    <a:pt x="2000728" y="2800887"/>
                  </a:lnTo>
                  <a:lnTo>
                    <a:pt x="1963429" y="2829046"/>
                  </a:lnTo>
                  <a:lnTo>
                    <a:pt x="1930685" y="2869060"/>
                  </a:lnTo>
                  <a:lnTo>
                    <a:pt x="1855912" y="2925447"/>
                  </a:lnTo>
                  <a:lnTo>
                    <a:pt x="1823147" y="2965469"/>
                  </a:lnTo>
                  <a:lnTo>
                    <a:pt x="1785813" y="2993642"/>
                  </a:lnTo>
                  <a:lnTo>
                    <a:pt x="1753151" y="3033624"/>
                  </a:lnTo>
                  <a:lnTo>
                    <a:pt x="1689983" y="3085490"/>
                  </a:lnTo>
                  <a:lnTo>
                    <a:pt x="1612313" y="3156634"/>
                  </a:lnTo>
                  <a:lnTo>
                    <a:pt x="1577595" y="3197418"/>
                  </a:lnTo>
                  <a:lnTo>
                    <a:pt x="1538237" y="3226379"/>
                  </a:lnTo>
                  <a:lnTo>
                    <a:pt x="1503501" y="3267169"/>
                  </a:lnTo>
                  <a:lnTo>
                    <a:pt x="1464208" y="3296105"/>
                  </a:lnTo>
                  <a:lnTo>
                    <a:pt x="1429620" y="3336838"/>
                  </a:lnTo>
                  <a:lnTo>
                    <a:pt x="1390559" y="3365683"/>
                  </a:lnTo>
                  <a:lnTo>
                    <a:pt x="1288438" y="3487241"/>
                  </a:lnTo>
                  <a:lnTo>
                    <a:pt x="1250337" y="3515713"/>
                  </a:lnTo>
                  <a:lnTo>
                    <a:pt x="1152091" y="3635761"/>
                  </a:lnTo>
                  <a:lnTo>
                    <a:pt x="1088866" y="3714908"/>
                  </a:lnTo>
                  <a:lnTo>
                    <a:pt x="1027844" y="3793197"/>
                  </a:lnTo>
                  <a:lnTo>
                    <a:pt x="998263" y="3831979"/>
                  </a:lnTo>
                  <a:lnTo>
                    <a:pt x="969357" y="3870498"/>
                  </a:lnTo>
                  <a:lnTo>
                    <a:pt x="945779" y="3920572"/>
                  </a:lnTo>
                  <a:lnTo>
                    <a:pt x="918348" y="3958517"/>
                  </a:lnTo>
                  <a:lnTo>
                    <a:pt x="896328" y="4007983"/>
                  </a:lnTo>
                  <a:lnTo>
                    <a:pt x="870538" y="4045288"/>
                  </a:lnTo>
                  <a:lnTo>
                    <a:pt x="850241" y="4094084"/>
                  </a:lnTo>
                  <a:close/>
                </a:path>
                <a:path w="6103620" h="4098290">
                  <a:moveTo>
                    <a:pt x="4179208" y="1761460"/>
                  </a:moveTo>
                  <a:lnTo>
                    <a:pt x="4007050" y="1828523"/>
                  </a:lnTo>
                  <a:lnTo>
                    <a:pt x="4045739" y="1799823"/>
                  </a:lnTo>
                  <a:lnTo>
                    <a:pt x="4131848" y="1766280"/>
                  </a:lnTo>
                  <a:lnTo>
                    <a:pt x="4179208" y="1761460"/>
                  </a:lnTo>
                  <a:close/>
                </a:path>
                <a:path w="6103620" h="4098290">
                  <a:moveTo>
                    <a:pt x="4310491" y="1723949"/>
                  </a:moveTo>
                  <a:lnTo>
                    <a:pt x="3881151" y="1891196"/>
                  </a:lnTo>
                  <a:lnTo>
                    <a:pt x="3920116" y="1862388"/>
                  </a:lnTo>
                  <a:lnTo>
                    <a:pt x="4263950" y="1728450"/>
                  </a:lnTo>
                  <a:lnTo>
                    <a:pt x="4310491" y="1723949"/>
                  </a:lnTo>
                  <a:close/>
                </a:path>
                <a:path w="6103620" h="4098290">
                  <a:moveTo>
                    <a:pt x="3499408" y="4097965"/>
                  </a:moveTo>
                  <a:lnTo>
                    <a:pt x="2738149" y="4094658"/>
                  </a:lnTo>
                  <a:lnTo>
                    <a:pt x="2745905" y="4078007"/>
                  </a:lnTo>
                  <a:lnTo>
                    <a:pt x="2754297" y="4020220"/>
                  </a:lnTo>
                  <a:lnTo>
                    <a:pt x="2767274" y="3974276"/>
                  </a:lnTo>
                  <a:lnTo>
                    <a:pt x="2775657" y="3916492"/>
                  </a:lnTo>
                  <a:lnTo>
                    <a:pt x="2788706" y="3870520"/>
                  </a:lnTo>
                  <a:lnTo>
                    <a:pt x="2811630" y="3766183"/>
                  </a:lnTo>
                  <a:lnTo>
                    <a:pt x="2822164" y="3721191"/>
                  </a:lnTo>
                  <a:lnTo>
                    <a:pt x="2832999" y="3676082"/>
                  </a:lnTo>
                  <a:lnTo>
                    <a:pt x="2844162" y="3630845"/>
                  </a:lnTo>
                  <a:lnTo>
                    <a:pt x="2851073" y="3573634"/>
                  </a:lnTo>
                  <a:lnTo>
                    <a:pt x="2862977" y="3528108"/>
                  </a:lnTo>
                  <a:lnTo>
                    <a:pt x="2875293" y="3482422"/>
                  </a:lnTo>
                  <a:lnTo>
                    <a:pt x="2888049" y="3436564"/>
                  </a:lnTo>
                  <a:lnTo>
                    <a:pt x="2901272" y="3390525"/>
                  </a:lnTo>
                  <a:lnTo>
                    <a:pt x="2910381" y="3332459"/>
                  </a:lnTo>
                  <a:lnTo>
                    <a:pt x="2924621" y="3286023"/>
                  </a:lnTo>
                  <a:lnTo>
                    <a:pt x="2939412" y="3239372"/>
                  </a:lnTo>
                  <a:lnTo>
                    <a:pt x="2954780" y="3192497"/>
                  </a:lnTo>
                  <a:lnTo>
                    <a:pt x="2970755" y="3145386"/>
                  </a:lnTo>
                  <a:lnTo>
                    <a:pt x="2987362" y="3098028"/>
                  </a:lnTo>
                  <a:lnTo>
                    <a:pt x="3000021" y="3038578"/>
                  </a:lnTo>
                  <a:lnTo>
                    <a:pt x="3017978" y="2990695"/>
                  </a:lnTo>
                  <a:lnTo>
                    <a:pt x="3036651" y="2942532"/>
                  </a:lnTo>
                  <a:lnTo>
                    <a:pt x="3056068" y="2894079"/>
                  </a:lnTo>
                  <a:lnTo>
                    <a:pt x="3076257" y="2845326"/>
                  </a:lnTo>
                  <a:lnTo>
                    <a:pt x="3097244" y="2796262"/>
                  </a:lnTo>
                  <a:lnTo>
                    <a:pt x="3119059" y="2746876"/>
                  </a:lnTo>
                  <a:lnTo>
                    <a:pt x="3146338" y="2708990"/>
                  </a:lnTo>
                  <a:lnTo>
                    <a:pt x="3169890" y="2658927"/>
                  </a:lnTo>
                  <a:lnTo>
                    <a:pt x="3194352" y="2608509"/>
                  </a:lnTo>
                  <a:lnTo>
                    <a:pt x="3219751" y="2557727"/>
                  </a:lnTo>
                  <a:lnTo>
                    <a:pt x="3249566" y="2518853"/>
                  </a:lnTo>
                  <a:lnTo>
                    <a:pt x="3275282" y="2467947"/>
                  </a:lnTo>
                  <a:lnTo>
                    <a:pt x="3369017" y="2349656"/>
                  </a:lnTo>
                  <a:lnTo>
                    <a:pt x="3499310" y="2189865"/>
                  </a:lnTo>
                  <a:lnTo>
                    <a:pt x="3537241" y="2161459"/>
                  </a:lnTo>
                  <a:lnTo>
                    <a:pt x="3570801" y="2121127"/>
                  </a:lnTo>
                  <a:lnTo>
                    <a:pt x="3609180" y="2092547"/>
                  </a:lnTo>
                  <a:lnTo>
                    <a:pt x="3643128" y="2052064"/>
                  </a:lnTo>
                  <a:lnTo>
                    <a:pt x="3837543" y="1908183"/>
                  </a:lnTo>
                  <a:lnTo>
                    <a:pt x="4352089" y="1707745"/>
                  </a:lnTo>
                  <a:lnTo>
                    <a:pt x="4443384" y="1699441"/>
                  </a:lnTo>
                  <a:lnTo>
                    <a:pt x="4583175" y="1685875"/>
                  </a:lnTo>
                  <a:lnTo>
                    <a:pt x="4633214" y="1693642"/>
                  </a:lnTo>
                  <a:lnTo>
                    <a:pt x="4678011" y="1689821"/>
                  </a:lnTo>
                  <a:lnTo>
                    <a:pt x="4726760" y="1698090"/>
                  </a:lnTo>
                  <a:lnTo>
                    <a:pt x="4774821" y="1706627"/>
                  </a:lnTo>
                  <a:lnTo>
                    <a:pt x="4822166" y="1715444"/>
                  </a:lnTo>
                  <a:lnTo>
                    <a:pt x="4868768" y="1724549"/>
                  </a:lnTo>
                  <a:lnTo>
                    <a:pt x="4914597" y="1733956"/>
                  </a:lnTo>
                  <a:lnTo>
                    <a:pt x="4959627" y="1743674"/>
                  </a:lnTo>
                  <a:lnTo>
                    <a:pt x="5003828" y="1753715"/>
                  </a:lnTo>
                  <a:lnTo>
                    <a:pt x="5051782" y="1775923"/>
                  </a:lnTo>
                  <a:lnTo>
                    <a:pt x="5094242" y="1786642"/>
                  </a:lnTo>
                  <a:lnTo>
                    <a:pt x="5140399" y="1809551"/>
                  </a:lnTo>
                  <a:lnTo>
                    <a:pt x="5185615" y="1832826"/>
                  </a:lnTo>
                  <a:lnTo>
                    <a:pt x="5225252" y="1844645"/>
                  </a:lnTo>
                  <a:lnTo>
                    <a:pt x="5268502" y="1868686"/>
                  </a:lnTo>
                  <a:lnTo>
                    <a:pt x="5310725" y="1893126"/>
                  </a:lnTo>
                  <a:lnTo>
                    <a:pt x="5351895" y="1917978"/>
                  </a:lnTo>
                  <a:lnTo>
                    <a:pt x="5391984" y="1943250"/>
                  </a:lnTo>
                  <a:lnTo>
                    <a:pt x="5435571" y="1980789"/>
                  </a:lnTo>
                  <a:lnTo>
                    <a:pt x="5473411" y="2006938"/>
                  </a:lnTo>
                  <a:lnTo>
                    <a:pt x="5510084" y="2033540"/>
                  </a:lnTo>
                  <a:lnTo>
                    <a:pt x="4279858" y="2512767"/>
                  </a:lnTo>
                  <a:lnTo>
                    <a:pt x="4242382" y="2540995"/>
                  </a:lnTo>
                  <a:lnTo>
                    <a:pt x="4199887" y="2557549"/>
                  </a:lnTo>
                  <a:lnTo>
                    <a:pt x="4123352" y="2614621"/>
                  </a:lnTo>
                  <a:lnTo>
                    <a:pt x="4089541" y="2655051"/>
                  </a:lnTo>
                  <a:lnTo>
                    <a:pt x="4051170" y="2683628"/>
                  </a:lnTo>
                  <a:lnTo>
                    <a:pt x="3951335" y="2804296"/>
                  </a:lnTo>
                  <a:lnTo>
                    <a:pt x="3918921" y="2844181"/>
                  </a:lnTo>
                  <a:lnTo>
                    <a:pt x="3891741" y="2895658"/>
                  </a:lnTo>
                  <a:lnTo>
                    <a:pt x="3860688" y="2935013"/>
                  </a:lnTo>
                  <a:lnTo>
                    <a:pt x="3839728" y="2984067"/>
                  </a:lnTo>
                  <a:lnTo>
                    <a:pt x="3814817" y="3021030"/>
                  </a:lnTo>
                  <a:lnTo>
                    <a:pt x="3795158" y="3069577"/>
                  </a:lnTo>
                  <a:lnTo>
                    <a:pt x="3771514" y="3106046"/>
                  </a:lnTo>
                  <a:lnTo>
                    <a:pt x="3753086" y="3154113"/>
                  </a:lnTo>
                  <a:lnTo>
                    <a:pt x="3735248" y="3201951"/>
                  </a:lnTo>
                  <a:lnTo>
                    <a:pt x="3717983" y="3249565"/>
                  </a:lnTo>
                  <a:lnTo>
                    <a:pt x="3701273" y="3296963"/>
                  </a:lnTo>
                  <a:lnTo>
                    <a:pt x="3685102" y="3344151"/>
                  </a:lnTo>
                  <a:lnTo>
                    <a:pt x="3669451" y="3391136"/>
                  </a:lnTo>
                  <a:lnTo>
                    <a:pt x="3654303" y="3437925"/>
                  </a:lnTo>
                  <a:lnTo>
                    <a:pt x="3639642" y="3484525"/>
                  </a:lnTo>
                  <a:lnTo>
                    <a:pt x="3625450" y="3530942"/>
                  </a:lnTo>
                  <a:lnTo>
                    <a:pt x="3616319" y="3589017"/>
                  </a:lnTo>
                  <a:lnTo>
                    <a:pt x="3603013" y="3635089"/>
                  </a:lnTo>
                  <a:lnTo>
                    <a:pt x="3590124" y="3680999"/>
                  </a:lnTo>
                  <a:lnTo>
                    <a:pt x="3577635" y="3726753"/>
                  </a:lnTo>
                  <a:lnTo>
                    <a:pt x="3570139" y="3784191"/>
                  </a:lnTo>
                  <a:lnTo>
                    <a:pt x="3558398" y="3829653"/>
                  </a:lnTo>
                  <a:lnTo>
                    <a:pt x="3547005" y="3874980"/>
                  </a:lnTo>
                  <a:lnTo>
                    <a:pt x="3535943" y="3920178"/>
                  </a:lnTo>
                  <a:lnTo>
                    <a:pt x="3514343" y="4023999"/>
                  </a:lnTo>
                  <a:lnTo>
                    <a:pt x="3502912" y="4069340"/>
                  </a:lnTo>
                  <a:lnTo>
                    <a:pt x="3499408" y="4097965"/>
                  </a:lnTo>
                  <a:close/>
                </a:path>
                <a:path w="6103620" h="4098290">
                  <a:moveTo>
                    <a:pt x="5964646" y="4091716"/>
                  </a:moveTo>
                  <a:lnTo>
                    <a:pt x="5150263" y="4095474"/>
                  </a:lnTo>
                  <a:lnTo>
                    <a:pt x="5151482" y="4094999"/>
                  </a:lnTo>
                  <a:lnTo>
                    <a:pt x="5175925" y="4058218"/>
                  </a:lnTo>
                  <a:lnTo>
                    <a:pt x="5194702" y="4010015"/>
                  </a:lnTo>
                  <a:lnTo>
                    <a:pt x="5217028" y="3974059"/>
                  </a:lnTo>
                  <a:lnTo>
                    <a:pt x="5233680" y="3926684"/>
                  </a:lnTo>
                  <a:lnTo>
                    <a:pt x="5253873" y="3891559"/>
                  </a:lnTo>
                  <a:lnTo>
                    <a:pt x="5268383" y="3845018"/>
                  </a:lnTo>
                  <a:lnTo>
                    <a:pt x="5281815" y="3798896"/>
                  </a:lnTo>
                  <a:lnTo>
                    <a:pt x="5298776" y="3765030"/>
                  </a:lnTo>
                  <a:lnTo>
                    <a:pt x="5309768" y="3706230"/>
                  </a:lnTo>
                  <a:lnTo>
                    <a:pt x="5323742" y="3659898"/>
                  </a:lnTo>
                  <a:lnTo>
                    <a:pt x="5336065" y="3614209"/>
                  </a:lnTo>
                  <a:lnTo>
                    <a:pt x="5342104" y="3557338"/>
                  </a:lnTo>
                  <a:lnTo>
                    <a:pt x="5351056" y="3512963"/>
                  </a:lnTo>
                  <a:lnTo>
                    <a:pt x="5353678" y="3457423"/>
                  </a:lnTo>
                  <a:lnTo>
                    <a:pt x="5359166" y="3414397"/>
                  </a:lnTo>
                  <a:lnTo>
                    <a:pt x="5358278" y="3360224"/>
                  </a:lnTo>
                  <a:lnTo>
                    <a:pt x="5360211" y="3318583"/>
                  </a:lnTo>
                  <a:lnTo>
                    <a:pt x="5355722" y="3265813"/>
                  </a:lnTo>
                  <a:lnTo>
                    <a:pt x="5349398" y="3213758"/>
                  </a:lnTo>
                  <a:lnTo>
                    <a:pt x="5345825" y="3174262"/>
                  </a:lnTo>
                  <a:lnTo>
                    <a:pt x="5335760" y="3123664"/>
                  </a:lnTo>
                  <a:lnTo>
                    <a:pt x="5323792" y="3073808"/>
                  </a:lnTo>
                  <a:lnTo>
                    <a:pt x="5314506" y="3036537"/>
                  </a:lnTo>
                  <a:lnTo>
                    <a:pt x="5298659" y="2988191"/>
                  </a:lnTo>
                  <a:lnTo>
                    <a:pt x="5280839" y="2940615"/>
                  </a:lnTo>
                  <a:lnTo>
                    <a:pt x="5265632" y="2905650"/>
                  </a:lnTo>
                  <a:lnTo>
                    <a:pt x="5243796" y="2859638"/>
                  </a:lnTo>
                  <a:lnTo>
                    <a:pt x="5224527" y="2826255"/>
                  </a:lnTo>
                  <a:lnTo>
                    <a:pt x="5197415" y="2782298"/>
                  </a:lnTo>
                  <a:lnTo>
                    <a:pt x="5167597" y="2739395"/>
                  </a:lnTo>
                  <a:lnTo>
                    <a:pt x="5139797" y="2709336"/>
                  </a:lnTo>
                  <a:lnTo>
                    <a:pt x="5104911" y="2668407"/>
                  </a:lnTo>
                  <a:lnTo>
                    <a:pt x="5072272" y="2640233"/>
                  </a:lnTo>
                  <a:lnTo>
                    <a:pt x="5032776" y="2601100"/>
                  </a:lnTo>
                  <a:lnTo>
                    <a:pt x="4995756" y="2574632"/>
                  </a:lnTo>
                  <a:lnTo>
                    <a:pt x="4956718" y="2548951"/>
                  </a:lnTo>
                  <a:lnTo>
                    <a:pt x="4915775" y="2524011"/>
                  </a:lnTo>
                  <a:lnTo>
                    <a:pt x="4873043" y="2499769"/>
                  </a:lnTo>
                  <a:lnTo>
                    <a:pt x="4833245" y="2488012"/>
                  </a:lnTo>
                  <a:lnTo>
                    <a:pt x="4787278" y="2465030"/>
                  </a:lnTo>
                  <a:lnTo>
                    <a:pt x="4744474" y="2454445"/>
                  </a:lnTo>
                  <a:lnTo>
                    <a:pt x="4700339" y="2444378"/>
                  </a:lnTo>
                  <a:lnTo>
                    <a:pt x="4654987" y="2434786"/>
                  </a:lnTo>
                  <a:lnTo>
                    <a:pt x="4613143" y="2437456"/>
                  </a:lnTo>
                  <a:lnTo>
                    <a:pt x="4565701" y="2428678"/>
                  </a:lnTo>
                  <a:lnTo>
                    <a:pt x="4521996" y="2432073"/>
                  </a:lnTo>
                  <a:lnTo>
                    <a:pt x="4484765" y="2446576"/>
                  </a:lnTo>
                  <a:lnTo>
                    <a:pt x="4441829" y="2449672"/>
                  </a:lnTo>
                  <a:lnTo>
                    <a:pt x="5510084" y="2033540"/>
                  </a:lnTo>
                  <a:lnTo>
                    <a:pt x="5550173" y="2072442"/>
                  </a:lnTo>
                  <a:lnTo>
                    <a:pt x="5584429" y="2099987"/>
                  </a:lnTo>
                  <a:lnTo>
                    <a:pt x="5622043" y="2139853"/>
                  </a:lnTo>
                  <a:lnTo>
                    <a:pt x="5653769" y="2168383"/>
                  </a:lnTo>
                  <a:lnTo>
                    <a:pt x="5688797" y="2209256"/>
                  </a:lnTo>
                  <a:lnTo>
                    <a:pt x="5722490" y="2250650"/>
                  </a:lnTo>
                  <a:lnTo>
                    <a:pt x="5750209" y="2280740"/>
                  </a:lnTo>
                  <a:lnTo>
                    <a:pt x="5781145" y="2323207"/>
                  </a:lnTo>
                  <a:lnTo>
                    <a:pt x="5810662" y="2366228"/>
                  </a:lnTo>
                  <a:lnTo>
                    <a:pt x="5838731" y="2409812"/>
                  </a:lnTo>
                  <a:lnTo>
                    <a:pt x="5865323" y="2453971"/>
                  </a:lnTo>
                  <a:lnTo>
                    <a:pt x="5885466" y="2487013"/>
                  </a:lnTo>
                  <a:lnTo>
                    <a:pt x="5908947" y="2532385"/>
                  </a:lnTo>
                  <a:lnTo>
                    <a:pt x="5931163" y="2578249"/>
                  </a:lnTo>
                  <a:lnTo>
                    <a:pt x="5952121" y="2624603"/>
                  </a:lnTo>
                  <a:lnTo>
                    <a:pt x="5967216" y="2659611"/>
                  </a:lnTo>
                  <a:lnTo>
                    <a:pt x="5985677" y="2706938"/>
                  </a:lnTo>
                  <a:lnTo>
                    <a:pt x="6002899" y="2754748"/>
                  </a:lnTo>
                  <a:lnTo>
                    <a:pt x="6018890" y="2803037"/>
                  </a:lnTo>
                  <a:lnTo>
                    <a:pt x="6033657" y="2851803"/>
                  </a:lnTo>
                  <a:lnTo>
                    <a:pt x="6042596" y="2889210"/>
                  </a:lnTo>
                  <a:lnTo>
                    <a:pt x="6054933" y="2938922"/>
                  </a:lnTo>
                  <a:lnTo>
                    <a:pt x="6066066" y="2989103"/>
                  </a:lnTo>
                  <a:lnTo>
                    <a:pt x="6076001" y="3039751"/>
                  </a:lnTo>
                  <a:lnTo>
                    <a:pt x="6080136" y="3079029"/>
                  </a:lnTo>
                  <a:lnTo>
                    <a:pt x="6087696" y="3130602"/>
                  </a:lnTo>
                  <a:lnTo>
                    <a:pt x="6094080" y="3182634"/>
                  </a:lnTo>
                  <a:lnTo>
                    <a:pt x="6099292" y="3235122"/>
                  </a:lnTo>
                  <a:lnTo>
                    <a:pt x="6098731" y="3276229"/>
                  </a:lnTo>
                  <a:lnTo>
                    <a:pt x="6101623" y="3329621"/>
                  </a:lnTo>
                  <a:lnTo>
                    <a:pt x="6103365" y="3383460"/>
                  </a:lnTo>
                  <a:lnTo>
                    <a:pt x="6099354" y="3425912"/>
                  </a:lnTo>
                  <a:lnTo>
                    <a:pt x="6098815" y="3480640"/>
                  </a:lnTo>
                  <a:lnTo>
                    <a:pt x="6092537" y="3523974"/>
                  </a:lnTo>
                  <a:lnTo>
                    <a:pt x="6089745" y="3579579"/>
                  </a:lnTo>
                  <a:lnTo>
                    <a:pt x="6081228" y="3623786"/>
                  </a:lnTo>
                  <a:lnTo>
                    <a:pt x="6076210" y="3680259"/>
                  </a:lnTo>
                  <a:lnTo>
                    <a:pt x="6065480" y="3725327"/>
                  </a:lnTo>
                  <a:lnTo>
                    <a:pt x="6058264" y="3782657"/>
                  </a:lnTo>
                  <a:lnTo>
                    <a:pt x="6045348" y="3828577"/>
                  </a:lnTo>
                  <a:lnTo>
                    <a:pt x="6035960" y="3886752"/>
                  </a:lnTo>
                  <a:lnTo>
                    <a:pt x="6020886" y="3933513"/>
                  </a:lnTo>
                  <a:lnTo>
                    <a:pt x="6004743" y="3980690"/>
                  </a:lnTo>
                  <a:lnTo>
                    <a:pt x="5991010" y="4026928"/>
                  </a:lnTo>
                  <a:lnTo>
                    <a:pt x="5976515" y="4073463"/>
                  </a:lnTo>
                  <a:lnTo>
                    <a:pt x="5964646" y="4091716"/>
                  </a:lnTo>
                  <a:close/>
                </a:path>
              </a:pathLst>
            </a:custGeom>
            <a:solidFill>
              <a:srgbClr val="FE696E"/>
            </a:solidFill>
          </p:spPr>
          <p:txBody>
            <a:bodyPr wrap="square" lIns="0" tIns="0" rIns="0" bIns="0" rtlCol="0"/>
            <a:lstStyle/>
            <a:p>
              <a:endParaRPr/>
            </a:p>
          </p:txBody>
        </p:sp>
        <p:pic>
          <p:nvPicPr>
            <p:cNvPr id="15" name="object 11">
              <a:extLst>
                <a:ext uri="{FF2B5EF4-FFF2-40B4-BE49-F238E27FC236}">
                  <a16:creationId xmlns:a16="http://schemas.microsoft.com/office/drawing/2014/main" id="{2F0D378A-162E-E70C-97C9-25913CF01F86}"/>
                </a:ext>
              </a:extLst>
            </p:cNvPr>
            <p:cNvPicPr/>
            <p:nvPr/>
          </p:nvPicPr>
          <p:blipFill>
            <a:blip r:embed="rId2" cstate="print"/>
            <a:stretch>
              <a:fillRect/>
            </a:stretch>
          </p:blipFill>
          <p:spPr>
            <a:xfrm>
              <a:off x="-1535" y="6185418"/>
              <a:ext cx="6103365" cy="4097965"/>
            </a:xfrm>
            <a:prstGeom prst="rect">
              <a:avLst/>
            </a:prstGeom>
          </p:spPr>
        </p:pic>
        <p:sp>
          <p:nvSpPr>
            <p:cNvPr id="16" name="object 12">
              <a:extLst>
                <a:ext uri="{FF2B5EF4-FFF2-40B4-BE49-F238E27FC236}">
                  <a16:creationId xmlns:a16="http://schemas.microsoft.com/office/drawing/2014/main" id="{93214FE8-74F5-410D-AB38-510C6C41AD13}"/>
                </a:ext>
              </a:extLst>
            </p:cNvPr>
            <p:cNvSpPr/>
            <p:nvPr/>
          </p:nvSpPr>
          <p:spPr>
            <a:xfrm>
              <a:off x="-1524" y="6185420"/>
              <a:ext cx="6103620" cy="4098290"/>
            </a:xfrm>
            <a:custGeom>
              <a:avLst/>
              <a:gdLst/>
              <a:ahLst/>
              <a:cxnLst/>
              <a:rect l="l" t="t" r="r" b="b"/>
              <a:pathLst>
                <a:path w="6103620" h="4098290">
                  <a:moveTo>
                    <a:pt x="2752902" y="1294853"/>
                  </a:moveTo>
                  <a:lnTo>
                    <a:pt x="2749918" y="1241488"/>
                  </a:lnTo>
                  <a:lnTo>
                    <a:pt x="2750261" y="1200467"/>
                  </a:lnTo>
                  <a:lnTo>
                    <a:pt x="2744647" y="1148143"/>
                  </a:lnTo>
                  <a:lnTo>
                    <a:pt x="2737662" y="1096340"/>
                  </a:lnTo>
                  <a:lnTo>
                    <a:pt x="2733852" y="1056944"/>
                  </a:lnTo>
                  <a:lnTo>
                    <a:pt x="2723946" y="1006284"/>
                  </a:lnTo>
                  <a:lnTo>
                    <a:pt x="2712504" y="956221"/>
                  </a:lnTo>
                  <a:lnTo>
                    <a:pt x="2704109" y="918603"/>
                  </a:lnTo>
                  <a:lnTo>
                    <a:pt x="2689479" y="869784"/>
                  </a:lnTo>
                  <a:lnTo>
                    <a:pt x="2673172" y="821613"/>
                  </a:lnTo>
                  <a:lnTo>
                    <a:pt x="2655138" y="774115"/>
                  </a:lnTo>
                  <a:lnTo>
                    <a:pt x="2639949" y="739152"/>
                  </a:lnTo>
                  <a:lnTo>
                    <a:pt x="2618333" y="693051"/>
                  </a:lnTo>
                  <a:lnTo>
                    <a:pt x="2594864" y="647674"/>
                  </a:lnTo>
                  <a:lnTo>
                    <a:pt x="2569464" y="603046"/>
                  </a:lnTo>
                  <a:lnTo>
                    <a:pt x="2542108" y="559193"/>
                  </a:lnTo>
                  <a:lnTo>
                    <a:pt x="2512745" y="516102"/>
                  </a:lnTo>
                  <a:lnTo>
                    <a:pt x="2485936" y="485660"/>
                  </a:lnTo>
                  <a:lnTo>
                    <a:pt x="2452420" y="444207"/>
                  </a:lnTo>
                  <a:lnTo>
                    <a:pt x="2418016" y="403085"/>
                  </a:lnTo>
                  <a:lnTo>
                    <a:pt x="2386596" y="374434"/>
                  </a:lnTo>
                  <a:lnTo>
                    <a:pt x="2348954" y="334581"/>
                  </a:lnTo>
                  <a:lnTo>
                    <a:pt x="2314321" y="307187"/>
                  </a:lnTo>
                  <a:lnTo>
                    <a:pt x="2278113" y="280403"/>
                  </a:lnTo>
                  <a:lnTo>
                    <a:pt x="2240330" y="254228"/>
                  </a:lnTo>
                  <a:lnTo>
                    <a:pt x="2200999" y="228663"/>
                  </a:lnTo>
                  <a:lnTo>
                    <a:pt x="2160130" y="203695"/>
                  </a:lnTo>
                  <a:lnTo>
                    <a:pt x="2117737" y="179324"/>
                  </a:lnTo>
                  <a:lnTo>
                    <a:pt x="2073846" y="155524"/>
                  </a:lnTo>
                  <a:lnTo>
                    <a:pt x="2028469" y="132321"/>
                  </a:lnTo>
                  <a:lnTo>
                    <a:pt x="1981606" y="109677"/>
                  </a:lnTo>
                  <a:lnTo>
                    <a:pt x="1937918" y="99441"/>
                  </a:lnTo>
                  <a:lnTo>
                    <a:pt x="1888159" y="77927"/>
                  </a:lnTo>
                  <a:lnTo>
                    <a:pt x="1841601" y="68808"/>
                  </a:lnTo>
                  <a:lnTo>
                    <a:pt x="1789023" y="48399"/>
                  </a:lnTo>
                  <a:lnTo>
                    <a:pt x="1739658" y="40373"/>
                  </a:lnTo>
                  <a:lnTo>
                    <a:pt x="1688922" y="32880"/>
                  </a:lnTo>
                  <a:lnTo>
                    <a:pt x="1636826" y="25920"/>
                  </a:lnTo>
                  <a:lnTo>
                    <a:pt x="1583372" y="19481"/>
                  </a:lnTo>
                  <a:lnTo>
                    <a:pt x="1528597" y="13550"/>
                  </a:lnTo>
                  <a:lnTo>
                    <a:pt x="1353451" y="0"/>
                  </a:lnTo>
                  <a:lnTo>
                    <a:pt x="1299603" y="7353"/>
                  </a:lnTo>
                  <a:lnTo>
                    <a:pt x="1241285" y="2806"/>
                  </a:lnTo>
                  <a:lnTo>
                    <a:pt x="978700" y="36957"/>
                  </a:lnTo>
                  <a:lnTo>
                    <a:pt x="932751" y="54851"/>
                  </a:lnTo>
                  <a:lnTo>
                    <a:pt x="883094" y="60566"/>
                  </a:lnTo>
                  <a:lnTo>
                    <a:pt x="839076" y="77711"/>
                  </a:lnTo>
                  <a:lnTo>
                    <a:pt x="791565" y="82588"/>
                  </a:lnTo>
                  <a:lnTo>
                    <a:pt x="749909" y="98818"/>
                  </a:lnTo>
                  <a:lnTo>
                    <a:pt x="704977" y="102692"/>
                  </a:lnTo>
                  <a:lnTo>
                    <a:pt x="176580" y="308521"/>
                  </a:lnTo>
                  <a:lnTo>
                    <a:pt x="134937" y="338378"/>
                  </a:lnTo>
                  <a:lnTo>
                    <a:pt x="42519" y="374383"/>
                  </a:lnTo>
                  <a:lnTo>
                    <a:pt x="977" y="404190"/>
                  </a:lnTo>
                  <a:lnTo>
                    <a:pt x="0" y="404571"/>
                  </a:lnTo>
                  <a:lnTo>
                    <a:pt x="368" y="1276718"/>
                  </a:lnTo>
                  <a:lnTo>
                    <a:pt x="14922" y="1257414"/>
                  </a:lnTo>
                  <a:lnTo>
                    <a:pt x="54216" y="1228483"/>
                  </a:lnTo>
                  <a:lnTo>
                    <a:pt x="98247" y="1211326"/>
                  </a:lnTo>
                  <a:lnTo>
                    <a:pt x="177469" y="1153210"/>
                  </a:lnTo>
                  <a:lnTo>
                    <a:pt x="221856" y="1135913"/>
                  </a:lnTo>
                  <a:lnTo>
                    <a:pt x="301713" y="1077556"/>
                  </a:lnTo>
                  <a:lnTo>
                    <a:pt x="346379" y="1060157"/>
                  </a:lnTo>
                  <a:lnTo>
                    <a:pt x="386524" y="1030884"/>
                  </a:lnTo>
                  <a:lnTo>
                    <a:pt x="476224" y="995946"/>
                  </a:lnTo>
                  <a:lnTo>
                    <a:pt x="516547" y="966609"/>
                  </a:lnTo>
                  <a:lnTo>
                    <a:pt x="875588" y="826744"/>
                  </a:lnTo>
                  <a:lnTo>
                    <a:pt x="924610" y="821283"/>
                  </a:lnTo>
                  <a:lnTo>
                    <a:pt x="1015111" y="786028"/>
                  </a:lnTo>
                  <a:lnTo>
                    <a:pt x="1314272" y="751268"/>
                  </a:lnTo>
                  <a:lnTo>
                    <a:pt x="1409001" y="741616"/>
                  </a:lnTo>
                  <a:lnTo>
                    <a:pt x="1459217" y="749325"/>
                  </a:lnTo>
                  <a:lnTo>
                    <a:pt x="1507985" y="757580"/>
                  </a:lnTo>
                  <a:lnTo>
                    <a:pt x="1550530" y="754634"/>
                  </a:lnTo>
                  <a:lnTo>
                    <a:pt x="1595882" y="764235"/>
                  </a:lnTo>
                  <a:lnTo>
                    <a:pt x="1639239" y="774598"/>
                  </a:lnTo>
                  <a:lnTo>
                    <a:pt x="1680425" y="785812"/>
                  </a:lnTo>
                  <a:lnTo>
                    <a:pt x="1723847" y="809790"/>
                  </a:lnTo>
                  <a:lnTo>
                    <a:pt x="1760118" y="822921"/>
                  </a:lnTo>
                  <a:lnTo>
                    <a:pt x="1798243" y="848956"/>
                  </a:lnTo>
                  <a:lnTo>
                    <a:pt x="1833460" y="876122"/>
                  </a:lnTo>
                  <a:lnTo>
                    <a:pt x="1865553" y="904506"/>
                  </a:lnTo>
                  <a:lnTo>
                    <a:pt x="1894357" y="934186"/>
                  </a:lnTo>
                  <a:lnTo>
                    <a:pt x="1920049" y="965060"/>
                  </a:lnTo>
                  <a:lnTo>
                    <a:pt x="1941461" y="997610"/>
                  </a:lnTo>
                  <a:lnTo>
                    <a:pt x="1963407" y="1043584"/>
                  </a:lnTo>
                  <a:lnTo>
                    <a:pt x="1991309" y="1128115"/>
                  </a:lnTo>
                  <a:lnTo>
                    <a:pt x="2002294" y="1178356"/>
                  </a:lnTo>
                  <a:lnTo>
                    <a:pt x="2005418" y="1218031"/>
                  </a:lnTo>
                  <a:lnTo>
                    <a:pt x="2010105" y="1270723"/>
                  </a:lnTo>
                  <a:lnTo>
                    <a:pt x="2007349" y="1312684"/>
                  </a:lnTo>
                  <a:lnTo>
                    <a:pt x="2006587" y="1367497"/>
                  </a:lnTo>
                  <a:lnTo>
                    <a:pt x="1998789" y="1411427"/>
                  </a:lnTo>
                  <a:lnTo>
                    <a:pt x="1993392" y="1468043"/>
                  </a:lnTo>
                  <a:lnTo>
                    <a:pt x="1981365" y="1513624"/>
                  </a:lnTo>
                  <a:lnTo>
                    <a:pt x="1967534" y="1559890"/>
                  </a:lnTo>
                  <a:lnTo>
                    <a:pt x="1952117" y="1606791"/>
                  </a:lnTo>
                  <a:lnTo>
                    <a:pt x="1935302" y="1654225"/>
                  </a:lnTo>
                  <a:lnTo>
                    <a:pt x="1917306" y="1702130"/>
                  </a:lnTo>
                  <a:lnTo>
                    <a:pt x="1893722" y="1738579"/>
                  </a:lnTo>
                  <a:lnTo>
                    <a:pt x="1874367" y="1787004"/>
                  </a:lnTo>
                  <a:lnTo>
                    <a:pt x="1849424" y="1823974"/>
                  </a:lnTo>
                  <a:lnTo>
                    <a:pt x="1823529" y="1861324"/>
                  </a:lnTo>
                  <a:lnTo>
                    <a:pt x="1796719" y="1899031"/>
                  </a:lnTo>
                  <a:lnTo>
                    <a:pt x="1769033" y="1937067"/>
                  </a:lnTo>
                  <a:lnTo>
                    <a:pt x="1740509" y="1975434"/>
                  </a:lnTo>
                  <a:lnTo>
                    <a:pt x="1711185" y="2014118"/>
                  </a:lnTo>
                  <a:lnTo>
                    <a:pt x="1681111" y="2053094"/>
                  </a:lnTo>
                  <a:lnTo>
                    <a:pt x="1650288" y="2092363"/>
                  </a:lnTo>
                  <a:lnTo>
                    <a:pt x="1614182" y="2120061"/>
                  </a:lnTo>
                  <a:lnTo>
                    <a:pt x="1549260" y="2199868"/>
                  </a:lnTo>
                  <a:lnTo>
                    <a:pt x="1511312" y="2228278"/>
                  </a:lnTo>
                  <a:lnTo>
                    <a:pt x="1443037" y="2309393"/>
                  </a:lnTo>
                  <a:lnTo>
                    <a:pt x="1403578" y="2338387"/>
                  </a:lnTo>
                  <a:lnTo>
                    <a:pt x="1368298" y="2379395"/>
                  </a:lnTo>
                  <a:lnTo>
                    <a:pt x="1328013" y="2408720"/>
                  </a:lnTo>
                  <a:lnTo>
                    <a:pt x="1291983" y="2450007"/>
                  </a:lnTo>
                  <a:lnTo>
                    <a:pt x="1251038" y="2479598"/>
                  </a:lnTo>
                  <a:lnTo>
                    <a:pt x="1160894" y="2569222"/>
                  </a:lnTo>
                  <a:lnTo>
                    <a:pt x="1107579" y="2617254"/>
                  </a:lnTo>
                  <a:lnTo>
                    <a:pt x="1070533" y="2645308"/>
                  </a:lnTo>
                  <a:lnTo>
                    <a:pt x="1038034" y="2685237"/>
                  </a:lnTo>
                  <a:lnTo>
                    <a:pt x="1000887" y="2713329"/>
                  </a:lnTo>
                  <a:lnTo>
                    <a:pt x="968336" y="2753271"/>
                  </a:lnTo>
                  <a:lnTo>
                    <a:pt x="931164" y="2781376"/>
                  </a:lnTo>
                  <a:lnTo>
                    <a:pt x="898626" y="2821317"/>
                  </a:lnTo>
                  <a:lnTo>
                    <a:pt x="861517" y="2849397"/>
                  </a:lnTo>
                  <a:lnTo>
                    <a:pt x="829068" y="2889300"/>
                  </a:lnTo>
                  <a:lnTo>
                    <a:pt x="792099" y="2917329"/>
                  </a:lnTo>
                  <a:lnTo>
                    <a:pt x="695706" y="3036659"/>
                  </a:lnTo>
                  <a:lnTo>
                    <a:pt x="659257" y="3064484"/>
                  </a:lnTo>
                  <a:lnTo>
                    <a:pt x="503199" y="3261576"/>
                  </a:lnTo>
                  <a:lnTo>
                    <a:pt x="412800" y="3378568"/>
                  </a:lnTo>
                  <a:lnTo>
                    <a:pt x="354215" y="3455898"/>
                  </a:lnTo>
                  <a:lnTo>
                    <a:pt x="330111" y="3506178"/>
                  </a:lnTo>
                  <a:lnTo>
                    <a:pt x="301790" y="3544468"/>
                  </a:lnTo>
                  <a:lnTo>
                    <a:pt x="278511" y="3594430"/>
                  </a:lnTo>
                  <a:lnTo>
                    <a:pt x="251053" y="3632377"/>
                  </a:lnTo>
                  <a:lnTo>
                    <a:pt x="228688" y="3681984"/>
                  </a:lnTo>
                  <a:lnTo>
                    <a:pt x="202184" y="3719563"/>
                  </a:lnTo>
                  <a:lnTo>
                    <a:pt x="180809" y="3768788"/>
                  </a:lnTo>
                  <a:lnTo>
                    <a:pt x="159956" y="3817797"/>
                  </a:lnTo>
                  <a:lnTo>
                    <a:pt x="139649" y="3866591"/>
                  </a:lnTo>
                  <a:lnTo>
                    <a:pt x="115303" y="3903332"/>
                  </a:lnTo>
                  <a:lnTo>
                    <a:pt x="96151" y="3951681"/>
                  </a:lnTo>
                  <a:lnTo>
                    <a:pt x="81838" y="4011777"/>
                  </a:lnTo>
                  <a:lnTo>
                    <a:pt x="64020" y="4059618"/>
                  </a:lnTo>
                  <a:lnTo>
                    <a:pt x="48856" y="4092778"/>
                  </a:lnTo>
                  <a:lnTo>
                    <a:pt x="845870" y="4095788"/>
                  </a:lnTo>
                  <a:lnTo>
                    <a:pt x="850226" y="4094086"/>
                  </a:lnTo>
                  <a:lnTo>
                    <a:pt x="870521" y="4045293"/>
                  </a:lnTo>
                  <a:lnTo>
                    <a:pt x="896315" y="4007993"/>
                  </a:lnTo>
                  <a:lnTo>
                    <a:pt x="918337" y="3958526"/>
                  </a:lnTo>
                  <a:lnTo>
                    <a:pt x="945756" y="3920579"/>
                  </a:lnTo>
                  <a:lnTo>
                    <a:pt x="969340" y="3870502"/>
                  </a:lnTo>
                  <a:lnTo>
                    <a:pt x="998245" y="3831983"/>
                  </a:lnTo>
                  <a:lnTo>
                    <a:pt x="1027823" y="3793198"/>
                  </a:lnTo>
                  <a:lnTo>
                    <a:pt x="1088847" y="3714915"/>
                  </a:lnTo>
                  <a:lnTo>
                    <a:pt x="1152067" y="3635768"/>
                  </a:lnTo>
                  <a:lnTo>
                    <a:pt x="1250315" y="3515715"/>
                  </a:lnTo>
                  <a:lnTo>
                    <a:pt x="1288415" y="3487242"/>
                  </a:lnTo>
                  <a:lnTo>
                    <a:pt x="1390535" y="3365690"/>
                  </a:lnTo>
                  <a:lnTo>
                    <a:pt x="1429600" y="3336848"/>
                  </a:lnTo>
                  <a:lnTo>
                    <a:pt x="1464195" y="3296107"/>
                  </a:lnTo>
                  <a:lnTo>
                    <a:pt x="1503476" y="3267176"/>
                  </a:lnTo>
                  <a:lnTo>
                    <a:pt x="1538224" y="3226384"/>
                  </a:lnTo>
                  <a:lnTo>
                    <a:pt x="1577581" y="3197428"/>
                  </a:lnTo>
                  <a:lnTo>
                    <a:pt x="1612290" y="3156635"/>
                  </a:lnTo>
                  <a:lnTo>
                    <a:pt x="1689963" y="3085490"/>
                  </a:lnTo>
                  <a:lnTo>
                    <a:pt x="1753133" y="3033623"/>
                  </a:lnTo>
                  <a:lnTo>
                    <a:pt x="1785797" y="2993644"/>
                  </a:lnTo>
                  <a:lnTo>
                    <a:pt x="1823135" y="2965475"/>
                  </a:lnTo>
                  <a:lnTo>
                    <a:pt x="1855889" y="2925457"/>
                  </a:lnTo>
                  <a:lnTo>
                    <a:pt x="1930666" y="2869069"/>
                  </a:lnTo>
                  <a:lnTo>
                    <a:pt x="1963407" y="2829052"/>
                  </a:lnTo>
                  <a:lnTo>
                    <a:pt x="2000707" y="2800896"/>
                  </a:lnTo>
                  <a:lnTo>
                    <a:pt x="2065832" y="2721000"/>
                  </a:lnTo>
                  <a:lnTo>
                    <a:pt x="2102827" y="2692958"/>
                  </a:lnTo>
                  <a:lnTo>
                    <a:pt x="2167153" y="2613393"/>
                  </a:lnTo>
                  <a:lnTo>
                    <a:pt x="2203640" y="2585542"/>
                  </a:lnTo>
                  <a:lnTo>
                    <a:pt x="2297874" y="2467064"/>
                  </a:lnTo>
                  <a:lnTo>
                    <a:pt x="2419413" y="2310676"/>
                  </a:lnTo>
                  <a:lnTo>
                    <a:pt x="2444292" y="2260104"/>
                  </a:lnTo>
                  <a:lnTo>
                    <a:pt x="2502039" y="2183079"/>
                  </a:lnTo>
                  <a:lnTo>
                    <a:pt x="2525649" y="2133003"/>
                  </a:lnTo>
                  <a:lnTo>
                    <a:pt x="2548775" y="2083104"/>
                  </a:lnTo>
                  <a:lnTo>
                    <a:pt x="2569997" y="2047582"/>
                  </a:lnTo>
                  <a:lnTo>
                    <a:pt x="2590787" y="2012213"/>
                  </a:lnTo>
                  <a:lnTo>
                    <a:pt x="2606497" y="1965210"/>
                  </a:lnTo>
                  <a:lnTo>
                    <a:pt x="2626309" y="1930234"/>
                  </a:lnTo>
                  <a:lnTo>
                    <a:pt x="2640927" y="1883651"/>
                  </a:lnTo>
                  <a:lnTo>
                    <a:pt x="2654935" y="1837309"/>
                  </a:lnTo>
                  <a:lnTo>
                    <a:pt x="2672892" y="1803057"/>
                  </a:lnTo>
                  <a:lnTo>
                    <a:pt x="2685529" y="1757235"/>
                  </a:lnTo>
                  <a:lnTo>
                    <a:pt x="2697403" y="1711731"/>
                  </a:lnTo>
                  <a:lnTo>
                    <a:pt x="2708465" y="1666532"/>
                  </a:lnTo>
                  <a:lnTo>
                    <a:pt x="2718676" y="1621663"/>
                  </a:lnTo>
                  <a:lnTo>
                    <a:pt x="2727972" y="1577149"/>
                  </a:lnTo>
                  <a:lnTo>
                    <a:pt x="2731719" y="1521180"/>
                  </a:lnTo>
                  <a:lnTo>
                    <a:pt x="2739072" y="1477429"/>
                  </a:lnTo>
                  <a:lnTo>
                    <a:pt x="2745371" y="1434084"/>
                  </a:lnTo>
                  <a:lnTo>
                    <a:pt x="2745968" y="1379334"/>
                  </a:lnTo>
                  <a:lnTo>
                    <a:pt x="2750032" y="1336852"/>
                  </a:lnTo>
                  <a:lnTo>
                    <a:pt x="2752902" y="1294853"/>
                  </a:lnTo>
                  <a:close/>
                </a:path>
                <a:path w="6103620" h="4098290">
                  <a:moveTo>
                    <a:pt x="4310469" y="1723948"/>
                  </a:moveTo>
                  <a:lnTo>
                    <a:pt x="4263936" y="1728457"/>
                  </a:lnTo>
                  <a:lnTo>
                    <a:pt x="4179189" y="1761464"/>
                  </a:lnTo>
                  <a:lnTo>
                    <a:pt x="4131830" y="1766290"/>
                  </a:lnTo>
                  <a:lnTo>
                    <a:pt x="4045724" y="1799831"/>
                  </a:lnTo>
                  <a:lnTo>
                    <a:pt x="4007027" y="1828533"/>
                  </a:lnTo>
                  <a:lnTo>
                    <a:pt x="3920096" y="1862391"/>
                  </a:lnTo>
                  <a:lnTo>
                    <a:pt x="3881132" y="1891195"/>
                  </a:lnTo>
                  <a:lnTo>
                    <a:pt x="4310469" y="1723948"/>
                  </a:lnTo>
                  <a:close/>
                </a:path>
                <a:path w="6103620" h="4098290">
                  <a:moveTo>
                    <a:pt x="6103353" y="3383470"/>
                  </a:moveTo>
                  <a:lnTo>
                    <a:pt x="6101600" y="3329622"/>
                  </a:lnTo>
                  <a:lnTo>
                    <a:pt x="6098718" y="3276231"/>
                  </a:lnTo>
                  <a:lnTo>
                    <a:pt x="6099276" y="3235121"/>
                  </a:lnTo>
                  <a:lnTo>
                    <a:pt x="6094057" y="3182632"/>
                  </a:lnTo>
                  <a:lnTo>
                    <a:pt x="6087681" y="3130613"/>
                  </a:lnTo>
                  <a:lnTo>
                    <a:pt x="6080112" y="3079038"/>
                  </a:lnTo>
                  <a:lnTo>
                    <a:pt x="6075985" y="3039757"/>
                  </a:lnTo>
                  <a:lnTo>
                    <a:pt x="6066053" y="2989110"/>
                  </a:lnTo>
                  <a:lnTo>
                    <a:pt x="6054915" y="2938932"/>
                  </a:lnTo>
                  <a:lnTo>
                    <a:pt x="6042584" y="2889212"/>
                  </a:lnTo>
                  <a:lnTo>
                    <a:pt x="6033643" y="2851810"/>
                  </a:lnTo>
                  <a:lnTo>
                    <a:pt x="6018873" y="2803042"/>
                  </a:lnTo>
                  <a:lnTo>
                    <a:pt x="6002883" y="2754757"/>
                  </a:lnTo>
                  <a:lnTo>
                    <a:pt x="5985662" y="2706941"/>
                  </a:lnTo>
                  <a:lnTo>
                    <a:pt x="5967196" y="2659621"/>
                  </a:lnTo>
                  <a:lnTo>
                    <a:pt x="5952096" y="2624607"/>
                  </a:lnTo>
                  <a:lnTo>
                    <a:pt x="5931141" y="2578252"/>
                  </a:lnTo>
                  <a:lnTo>
                    <a:pt x="5908929" y="2532392"/>
                  </a:lnTo>
                  <a:lnTo>
                    <a:pt x="5885446" y="2487015"/>
                  </a:lnTo>
                  <a:lnTo>
                    <a:pt x="5865304" y="2453970"/>
                  </a:lnTo>
                  <a:lnTo>
                    <a:pt x="5838710" y="2409812"/>
                  </a:lnTo>
                  <a:lnTo>
                    <a:pt x="5810643" y="2366238"/>
                  </a:lnTo>
                  <a:lnTo>
                    <a:pt x="5781129" y="2323211"/>
                  </a:lnTo>
                  <a:lnTo>
                    <a:pt x="5750191" y="2280742"/>
                  </a:lnTo>
                  <a:lnTo>
                    <a:pt x="5722467" y="2250656"/>
                  </a:lnTo>
                  <a:lnTo>
                    <a:pt x="5688774" y="2209266"/>
                  </a:lnTo>
                  <a:lnTo>
                    <a:pt x="5653748" y="2168385"/>
                  </a:lnTo>
                  <a:lnTo>
                    <a:pt x="5622023" y="2139861"/>
                  </a:lnTo>
                  <a:lnTo>
                    <a:pt x="5584406" y="2099995"/>
                  </a:lnTo>
                  <a:lnTo>
                    <a:pt x="5550154" y="2072449"/>
                  </a:lnTo>
                  <a:lnTo>
                    <a:pt x="5510060" y="2033549"/>
                  </a:lnTo>
                  <a:lnTo>
                    <a:pt x="5473395" y="2006942"/>
                  </a:lnTo>
                  <a:lnTo>
                    <a:pt x="5435549" y="1980793"/>
                  </a:lnTo>
                  <a:lnTo>
                    <a:pt x="5391963" y="1943252"/>
                  </a:lnTo>
                  <a:lnTo>
                    <a:pt x="5351881" y="1917979"/>
                  </a:lnTo>
                  <a:lnTo>
                    <a:pt x="5310708" y="1893125"/>
                  </a:lnTo>
                  <a:lnTo>
                    <a:pt x="5268480" y="1868690"/>
                  </a:lnTo>
                  <a:lnTo>
                    <a:pt x="5225237" y="1844649"/>
                  </a:lnTo>
                  <a:lnTo>
                    <a:pt x="5185600" y="1832825"/>
                  </a:lnTo>
                  <a:lnTo>
                    <a:pt x="5140376" y="1809559"/>
                  </a:lnTo>
                  <a:lnTo>
                    <a:pt x="5094224" y="1786648"/>
                  </a:lnTo>
                  <a:lnTo>
                    <a:pt x="5051768" y="1775929"/>
                  </a:lnTo>
                  <a:lnTo>
                    <a:pt x="5003812" y="1753717"/>
                  </a:lnTo>
                  <a:lnTo>
                    <a:pt x="4959604" y="1743684"/>
                  </a:lnTo>
                  <a:lnTo>
                    <a:pt x="4914582" y="1733956"/>
                  </a:lnTo>
                  <a:lnTo>
                    <a:pt x="4868748" y="1724558"/>
                  </a:lnTo>
                  <a:lnTo>
                    <a:pt x="4822152" y="1715452"/>
                  </a:lnTo>
                  <a:lnTo>
                    <a:pt x="4774806" y="1706638"/>
                  </a:lnTo>
                  <a:lnTo>
                    <a:pt x="4726737" y="1698091"/>
                  </a:lnTo>
                  <a:lnTo>
                    <a:pt x="4677994" y="1689823"/>
                  </a:lnTo>
                  <a:lnTo>
                    <a:pt x="4633201" y="1693646"/>
                  </a:lnTo>
                  <a:lnTo>
                    <a:pt x="4583163" y="1685874"/>
                  </a:lnTo>
                  <a:lnTo>
                    <a:pt x="4443361" y="1699450"/>
                  </a:lnTo>
                  <a:lnTo>
                    <a:pt x="4352074" y="1707756"/>
                  </a:lnTo>
                  <a:lnTo>
                    <a:pt x="3881132" y="1891195"/>
                  </a:lnTo>
                  <a:lnTo>
                    <a:pt x="3837521" y="1908187"/>
                  </a:lnTo>
                  <a:lnTo>
                    <a:pt x="3643109" y="2052066"/>
                  </a:lnTo>
                  <a:lnTo>
                    <a:pt x="3609162" y="2092553"/>
                  </a:lnTo>
                  <a:lnTo>
                    <a:pt x="3570782" y="2121128"/>
                  </a:lnTo>
                  <a:lnTo>
                    <a:pt x="3537229" y="2161463"/>
                  </a:lnTo>
                  <a:lnTo>
                    <a:pt x="3499294" y="2189873"/>
                  </a:lnTo>
                  <a:lnTo>
                    <a:pt x="3369005" y="2349665"/>
                  </a:lnTo>
                  <a:lnTo>
                    <a:pt x="3275266" y="2467953"/>
                  </a:lnTo>
                  <a:lnTo>
                    <a:pt x="3249549" y="2518854"/>
                  </a:lnTo>
                  <a:lnTo>
                    <a:pt x="3219729" y="2557729"/>
                  </a:lnTo>
                  <a:lnTo>
                    <a:pt x="3194329" y="2608516"/>
                  </a:lnTo>
                  <a:lnTo>
                    <a:pt x="3169869" y="2658935"/>
                  </a:lnTo>
                  <a:lnTo>
                    <a:pt x="3146323" y="2708999"/>
                  </a:lnTo>
                  <a:lnTo>
                    <a:pt x="3119043" y="2746883"/>
                  </a:lnTo>
                  <a:lnTo>
                    <a:pt x="3097225" y="2796273"/>
                  </a:lnTo>
                  <a:lnTo>
                    <a:pt x="3076244" y="2845333"/>
                  </a:lnTo>
                  <a:lnTo>
                    <a:pt x="3056051" y="2894088"/>
                  </a:lnTo>
                  <a:lnTo>
                    <a:pt x="3036633" y="2942539"/>
                  </a:lnTo>
                  <a:lnTo>
                    <a:pt x="3017964" y="2990697"/>
                  </a:lnTo>
                  <a:lnTo>
                    <a:pt x="3000006" y="3038589"/>
                  </a:lnTo>
                  <a:lnTo>
                    <a:pt x="2987344" y="3098038"/>
                  </a:lnTo>
                  <a:lnTo>
                    <a:pt x="2970733" y="3145396"/>
                  </a:lnTo>
                  <a:lnTo>
                    <a:pt x="2954756" y="3192500"/>
                  </a:lnTo>
                  <a:lnTo>
                    <a:pt x="2939389" y="3239376"/>
                  </a:lnTo>
                  <a:lnTo>
                    <a:pt x="2924606" y="3286023"/>
                  </a:lnTo>
                  <a:lnTo>
                    <a:pt x="2910357" y="3332467"/>
                  </a:lnTo>
                  <a:lnTo>
                    <a:pt x="2901251" y="3390531"/>
                  </a:lnTo>
                  <a:lnTo>
                    <a:pt x="2888030" y="3436569"/>
                  </a:lnTo>
                  <a:lnTo>
                    <a:pt x="2875280" y="3482429"/>
                  </a:lnTo>
                  <a:lnTo>
                    <a:pt x="2862961" y="3528110"/>
                  </a:lnTo>
                  <a:lnTo>
                    <a:pt x="2851061" y="3573640"/>
                  </a:lnTo>
                  <a:lnTo>
                    <a:pt x="2844139" y="3630853"/>
                  </a:lnTo>
                  <a:lnTo>
                    <a:pt x="2832976" y="3676091"/>
                  </a:lnTo>
                  <a:lnTo>
                    <a:pt x="2822143" y="3721201"/>
                  </a:lnTo>
                  <a:lnTo>
                    <a:pt x="2811615" y="3766185"/>
                  </a:lnTo>
                  <a:lnTo>
                    <a:pt x="2788691" y="3870528"/>
                  </a:lnTo>
                  <a:lnTo>
                    <a:pt x="2775635" y="3916502"/>
                  </a:lnTo>
                  <a:lnTo>
                    <a:pt x="2767253" y="3974274"/>
                  </a:lnTo>
                  <a:lnTo>
                    <a:pt x="2754274" y="4020223"/>
                  </a:lnTo>
                  <a:lnTo>
                    <a:pt x="2745892" y="4078008"/>
                  </a:lnTo>
                  <a:lnTo>
                    <a:pt x="2738132" y="4094657"/>
                  </a:lnTo>
                  <a:lnTo>
                    <a:pt x="3499383" y="4097972"/>
                  </a:lnTo>
                  <a:lnTo>
                    <a:pt x="3502888" y="4069346"/>
                  </a:lnTo>
                  <a:lnTo>
                    <a:pt x="3514318" y="4024007"/>
                  </a:lnTo>
                  <a:lnTo>
                    <a:pt x="3535921" y="3920185"/>
                  </a:lnTo>
                  <a:lnTo>
                    <a:pt x="3546983" y="3874986"/>
                  </a:lnTo>
                  <a:lnTo>
                    <a:pt x="3558375" y="3829659"/>
                  </a:lnTo>
                  <a:lnTo>
                    <a:pt x="3570122" y="3784193"/>
                  </a:lnTo>
                  <a:lnTo>
                    <a:pt x="3577615" y="3726751"/>
                  </a:lnTo>
                  <a:lnTo>
                    <a:pt x="3590112" y="3681006"/>
                  </a:lnTo>
                  <a:lnTo>
                    <a:pt x="3602990" y="3635095"/>
                  </a:lnTo>
                  <a:lnTo>
                    <a:pt x="3616299" y="3589020"/>
                  </a:lnTo>
                  <a:lnTo>
                    <a:pt x="3625431" y="3530943"/>
                  </a:lnTo>
                  <a:lnTo>
                    <a:pt x="3639629" y="3484524"/>
                  </a:lnTo>
                  <a:lnTo>
                    <a:pt x="3654285" y="3437928"/>
                  </a:lnTo>
                  <a:lnTo>
                    <a:pt x="3669436" y="3391141"/>
                  </a:lnTo>
                  <a:lnTo>
                    <a:pt x="3685082" y="3344151"/>
                  </a:lnTo>
                  <a:lnTo>
                    <a:pt x="3701250" y="3296970"/>
                  </a:lnTo>
                  <a:lnTo>
                    <a:pt x="3717963" y="3249574"/>
                  </a:lnTo>
                  <a:lnTo>
                    <a:pt x="3735235" y="3201949"/>
                  </a:lnTo>
                  <a:lnTo>
                    <a:pt x="3753066" y="3154121"/>
                  </a:lnTo>
                  <a:lnTo>
                    <a:pt x="3771493" y="3106051"/>
                  </a:lnTo>
                  <a:lnTo>
                    <a:pt x="3795141" y="3069577"/>
                  </a:lnTo>
                  <a:lnTo>
                    <a:pt x="3814800" y="3021038"/>
                  </a:lnTo>
                  <a:lnTo>
                    <a:pt x="3839705" y="2984068"/>
                  </a:lnTo>
                  <a:lnTo>
                    <a:pt x="3860673" y="2935020"/>
                  </a:lnTo>
                  <a:lnTo>
                    <a:pt x="3891724" y="2895663"/>
                  </a:lnTo>
                  <a:lnTo>
                    <a:pt x="3918902" y="2844190"/>
                  </a:lnTo>
                  <a:lnTo>
                    <a:pt x="3951313" y="2804299"/>
                  </a:lnTo>
                  <a:lnTo>
                    <a:pt x="4051147" y="2683637"/>
                  </a:lnTo>
                  <a:lnTo>
                    <a:pt x="4089527" y="2655062"/>
                  </a:lnTo>
                  <a:lnTo>
                    <a:pt x="4123334" y="2614625"/>
                  </a:lnTo>
                  <a:lnTo>
                    <a:pt x="4199864" y="2557551"/>
                  </a:lnTo>
                  <a:lnTo>
                    <a:pt x="4242359" y="2541003"/>
                  </a:lnTo>
                  <a:lnTo>
                    <a:pt x="4279836" y="2512771"/>
                  </a:lnTo>
                  <a:lnTo>
                    <a:pt x="4441812" y="2449677"/>
                  </a:lnTo>
                  <a:lnTo>
                    <a:pt x="4484751" y="2446578"/>
                  </a:lnTo>
                  <a:lnTo>
                    <a:pt x="4521974" y="2432075"/>
                  </a:lnTo>
                  <a:lnTo>
                    <a:pt x="4565688" y="2428684"/>
                  </a:lnTo>
                  <a:lnTo>
                    <a:pt x="4613122" y="2437460"/>
                  </a:lnTo>
                  <a:lnTo>
                    <a:pt x="4654969" y="2434793"/>
                  </a:lnTo>
                  <a:lnTo>
                    <a:pt x="4700321" y="2444381"/>
                  </a:lnTo>
                  <a:lnTo>
                    <a:pt x="4744453" y="2454452"/>
                  </a:lnTo>
                  <a:lnTo>
                    <a:pt x="4787265" y="2465032"/>
                  </a:lnTo>
                  <a:lnTo>
                    <a:pt x="4833226" y="2488019"/>
                  </a:lnTo>
                  <a:lnTo>
                    <a:pt x="4873028" y="2499779"/>
                  </a:lnTo>
                  <a:lnTo>
                    <a:pt x="4915751" y="2524010"/>
                  </a:lnTo>
                  <a:lnTo>
                    <a:pt x="4956695" y="2548953"/>
                  </a:lnTo>
                  <a:lnTo>
                    <a:pt x="4995735" y="2574633"/>
                  </a:lnTo>
                  <a:lnTo>
                    <a:pt x="5032756" y="2601099"/>
                  </a:lnTo>
                  <a:lnTo>
                    <a:pt x="5072253" y="2640241"/>
                  </a:lnTo>
                  <a:lnTo>
                    <a:pt x="5104892" y="2668409"/>
                  </a:lnTo>
                  <a:lnTo>
                    <a:pt x="5139779" y="2709341"/>
                  </a:lnTo>
                  <a:lnTo>
                    <a:pt x="5167579" y="2739402"/>
                  </a:lnTo>
                  <a:lnTo>
                    <a:pt x="5197399" y="2782303"/>
                  </a:lnTo>
                  <a:lnTo>
                    <a:pt x="5224513" y="2826258"/>
                  </a:lnTo>
                  <a:lnTo>
                    <a:pt x="5243779" y="2859646"/>
                  </a:lnTo>
                  <a:lnTo>
                    <a:pt x="5265610" y="2905658"/>
                  </a:lnTo>
                  <a:lnTo>
                    <a:pt x="5280825" y="2940621"/>
                  </a:lnTo>
                  <a:lnTo>
                    <a:pt x="5298643" y="2988195"/>
                  </a:lnTo>
                  <a:lnTo>
                    <a:pt x="5314493" y="3036544"/>
                  </a:lnTo>
                  <a:lnTo>
                    <a:pt x="5323776" y="3073819"/>
                  </a:lnTo>
                  <a:lnTo>
                    <a:pt x="5335740" y="3123666"/>
                  </a:lnTo>
                  <a:lnTo>
                    <a:pt x="5345811" y="3174263"/>
                  </a:lnTo>
                  <a:lnTo>
                    <a:pt x="5349379" y="3213760"/>
                  </a:lnTo>
                  <a:lnTo>
                    <a:pt x="5355704" y="3265817"/>
                  </a:lnTo>
                  <a:lnTo>
                    <a:pt x="5360187" y="3318586"/>
                  </a:lnTo>
                  <a:lnTo>
                    <a:pt x="5358257" y="3360229"/>
                  </a:lnTo>
                  <a:lnTo>
                    <a:pt x="5359146" y="3414407"/>
                  </a:lnTo>
                  <a:lnTo>
                    <a:pt x="5353659" y="3457422"/>
                  </a:lnTo>
                  <a:lnTo>
                    <a:pt x="5351043" y="3512972"/>
                  </a:lnTo>
                  <a:lnTo>
                    <a:pt x="5342090" y="3557346"/>
                  </a:lnTo>
                  <a:lnTo>
                    <a:pt x="5336044" y="3614216"/>
                  </a:lnTo>
                  <a:lnTo>
                    <a:pt x="5323725" y="3659898"/>
                  </a:lnTo>
                  <a:lnTo>
                    <a:pt x="5309755" y="3706241"/>
                  </a:lnTo>
                  <a:lnTo>
                    <a:pt x="5298757" y="3765029"/>
                  </a:lnTo>
                  <a:lnTo>
                    <a:pt x="5281803" y="3798900"/>
                  </a:lnTo>
                  <a:lnTo>
                    <a:pt x="5268366" y="3845026"/>
                  </a:lnTo>
                  <a:lnTo>
                    <a:pt x="5253850" y="3891559"/>
                  </a:lnTo>
                  <a:lnTo>
                    <a:pt x="5233657" y="3926687"/>
                  </a:lnTo>
                  <a:lnTo>
                    <a:pt x="5217007" y="3974058"/>
                  </a:lnTo>
                  <a:lnTo>
                    <a:pt x="5194681" y="4010025"/>
                  </a:lnTo>
                  <a:lnTo>
                    <a:pt x="5175910" y="4058221"/>
                  </a:lnTo>
                  <a:lnTo>
                    <a:pt x="5151463" y="4095000"/>
                  </a:lnTo>
                  <a:lnTo>
                    <a:pt x="5150243" y="4095483"/>
                  </a:lnTo>
                  <a:lnTo>
                    <a:pt x="5964631" y="4091724"/>
                  </a:lnTo>
                  <a:lnTo>
                    <a:pt x="5976493" y="4073461"/>
                  </a:lnTo>
                  <a:lnTo>
                    <a:pt x="5990996" y="4026928"/>
                  </a:lnTo>
                  <a:lnTo>
                    <a:pt x="6004725" y="3980700"/>
                  </a:lnTo>
                  <a:lnTo>
                    <a:pt x="6020867" y="3933520"/>
                  </a:lnTo>
                  <a:lnTo>
                    <a:pt x="6035941" y="3886758"/>
                  </a:lnTo>
                  <a:lnTo>
                    <a:pt x="6045327" y="3828580"/>
                  </a:lnTo>
                  <a:lnTo>
                    <a:pt x="6058243" y="3782657"/>
                  </a:lnTo>
                  <a:lnTo>
                    <a:pt x="6065456" y="3725329"/>
                  </a:lnTo>
                  <a:lnTo>
                    <a:pt x="6076188" y="3680269"/>
                  </a:lnTo>
                  <a:lnTo>
                    <a:pt x="6081204" y="3623792"/>
                  </a:lnTo>
                  <a:lnTo>
                    <a:pt x="6089726" y="3579584"/>
                  </a:lnTo>
                  <a:lnTo>
                    <a:pt x="6092520" y="3523983"/>
                  </a:lnTo>
                  <a:lnTo>
                    <a:pt x="6098794" y="3480638"/>
                  </a:lnTo>
                  <a:lnTo>
                    <a:pt x="6099340" y="3425914"/>
                  </a:lnTo>
                  <a:lnTo>
                    <a:pt x="6103353" y="3383470"/>
                  </a:lnTo>
                  <a:close/>
                </a:path>
              </a:pathLst>
            </a:custGeom>
            <a:solidFill>
              <a:srgbClr val="C7C704">
                <a:alpha val="29798"/>
              </a:srgbClr>
            </a:solidFill>
          </p:spPr>
          <p:txBody>
            <a:bodyPr wrap="square" lIns="0" tIns="0" rIns="0" bIns="0" rtlCol="0"/>
            <a:lstStyle/>
            <a:p>
              <a:endParaRPr/>
            </a:p>
          </p:txBody>
        </p:sp>
      </p:grpSp>
    </p:spTree>
    <p:extLst>
      <p:ext uri="{BB962C8B-B14F-4D97-AF65-F5344CB8AC3E}">
        <p14:creationId xmlns:p14="http://schemas.microsoft.com/office/powerpoint/2010/main" val="354534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EDA4A6E-3825-BB22-9A87-DBE9E62BA1EC}"/>
              </a:ext>
            </a:extLst>
          </p:cNvPr>
          <p:cNvSpPr/>
          <p:nvPr/>
        </p:nvSpPr>
        <p:spPr>
          <a:xfrm>
            <a:off x="0" y="0"/>
            <a:ext cx="46609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IDENTIFYING OUTLIERS</a:t>
            </a:r>
          </a:p>
        </p:txBody>
      </p:sp>
      <p:sp>
        <p:nvSpPr>
          <p:cNvPr id="4" name="Title 3">
            <a:extLst>
              <a:ext uri="{FF2B5EF4-FFF2-40B4-BE49-F238E27FC236}">
                <a16:creationId xmlns:a16="http://schemas.microsoft.com/office/drawing/2014/main" id="{E64D198D-E6B2-8055-12DA-4D883AF0BAC1}"/>
              </a:ext>
            </a:extLst>
          </p:cNvPr>
          <p:cNvSpPr>
            <a:spLocks noGrp="1"/>
          </p:cNvSpPr>
          <p:nvPr>
            <p:ph type="title"/>
          </p:nvPr>
        </p:nvSpPr>
        <p:spPr>
          <a:xfrm>
            <a:off x="643466" y="786384"/>
            <a:ext cx="3517567" cy="962206"/>
          </a:xfrm>
        </p:spPr>
        <p:txBody>
          <a:bodyPr>
            <a:normAutofit/>
          </a:bodyPr>
          <a:lstStyle/>
          <a:p>
            <a:pPr algn="ctr"/>
            <a:r>
              <a:rPr lang="en-US" sz="6000" dirty="0">
                <a:latin typeface="Segoe UI Black" panose="020B0A02040204020203" pitchFamily="34" charset="0"/>
                <a:ea typeface="Segoe UI Black" panose="020B0A02040204020203" pitchFamily="34" charset="0"/>
              </a:rPr>
              <a:t>EDA</a:t>
            </a:r>
          </a:p>
        </p:txBody>
      </p:sp>
      <p:sp>
        <p:nvSpPr>
          <p:cNvPr id="5" name="Content Placeholder 4">
            <a:extLst>
              <a:ext uri="{FF2B5EF4-FFF2-40B4-BE49-F238E27FC236}">
                <a16:creationId xmlns:a16="http://schemas.microsoft.com/office/drawing/2014/main" id="{0986DE86-3908-101B-4030-F12018BC7C26}"/>
              </a:ext>
            </a:extLst>
          </p:cNvPr>
          <p:cNvSpPr>
            <a:spLocks noGrp="1"/>
          </p:cNvSpPr>
          <p:nvPr>
            <p:ph idx="1"/>
          </p:nvPr>
        </p:nvSpPr>
        <p:spPr>
          <a:xfrm>
            <a:off x="5458984" y="2743200"/>
            <a:ext cx="5928344" cy="4230629"/>
          </a:xfrm>
        </p:spPr>
        <p:txBody>
          <a:bodyPr>
            <a:normAutofit/>
          </a:bodyPr>
          <a:lstStyle/>
          <a:p>
            <a:pPr marL="264160" marR="5080" indent="-342900" algn="just">
              <a:lnSpc>
                <a:spcPct val="115199"/>
              </a:lnSpc>
              <a:spcBef>
                <a:spcPts val="100"/>
              </a:spcBef>
              <a:buFont typeface="Wingdings" panose="05000000000000000000" pitchFamily="2" charset="2"/>
              <a:buChar char="q"/>
            </a:pPr>
            <a:r>
              <a:rPr lang="en-US" sz="2200" spc="475" dirty="0">
                <a:latin typeface="Lucida Sans Unicode"/>
                <a:cs typeface="Lucida Sans Unicode"/>
              </a:rPr>
              <a:t>We</a:t>
            </a:r>
            <a:r>
              <a:rPr lang="en-US" sz="2200" spc="60" dirty="0">
                <a:latin typeface="Lucida Sans Unicode"/>
                <a:cs typeface="Lucida Sans Unicode"/>
              </a:rPr>
              <a:t> </a:t>
            </a:r>
            <a:r>
              <a:rPr lang="en-US" sz="2200" spc="114" dirty="0">
                <a:latin typeface="Lucida Sans Unicode"/>
                <a:cs typeface="Lucida Sans Unicode"/>
              </a:rPr>
              <a:t>identified</a:t>
            </a:r>
            <a:r>
              <a:rPr lang="en-US" sz="2200" spc="60" dirty="0">
                <a:latin typeface="Lucida Sans Unicode"/>
                <a:cs typeface="Lucida Sans Unicode"/>
              </a:rPr>
              <a:t> </a:t>
            </a:r>
            <a:r>
              <a:rPr lang="en-US" sz="2200" spc="90" dirty="0">
                <a:latin typeface="Lucida Sans Unicode"/>
                <a:cs typeface="Lucida Sans Unicode"/>
              </a:rPr>
              <a:t>outlier</a:t>
            </a:r>
            <a:r>
              <a:rPr lang="en-US" sz="2200" spc="65" dirty="0">
                <a:latin typeface="Lucida Sans Unicode"/>
                <a:cs typeface="Lucida Sans Unicode"/>
              </a:rPr>
              <a:t> </a:t>
            </a:r>
            <a:r>
              <a:rPr lang="en-US" sz="2200" spc="210" dirty="0">
                <a:latin typeface="Lucida Sans Unicode"/>
                <a:cs typeface="Lucida Sans Unicode"/>
              </a:rPr>
              <a:t>data</a:t>
            </a:r>
            <a:r>
              <a:rPr lang="en-US" sz="2200" spc="60" dirty="0">
                <a:latin typeface="Lucida Sans Unicode"/>
                <a:cs typeface="Lucida Sans Unicode"/>
              </a:rPr>
              <a:t> </a:t>
            </a:r>
            <a:r>
              <a:rPr lang="en-US" sz="2200" spc="25" dirty="0">
                <a:latin typeface="Lucida Sans Unicode"/>
                <a:cs typeface="Lucida Sans Unicode"/>
              </a:rPr>
              <a:t>in</a:t>
            </a:r>
            <a:r>
              <a:rPr lang="en-US" sz="2200" spc="65" dirty="0">
                <a:latin typeface="Lucida Sans Unicode"/>
                <a:cs typeface="Lucida Sans Unicode"/>
              </a:rPr>
              <a:t> </a:t>
            </a:r>
            <a:r>
              <a:rPr lang="en-US" sz="2200" spc="140" dirty="0">
                <a:latin typeface="Lucida Sans Unicode"/>
                <a:cs typeface="Lucida Sans Unicode"/>
              </a:rPr>
              <a:t>total</a:t>
            </a:r>
            <a:r>
              <a:rPr lang="en-US" sz="2200" spc="60" dirty="0">
                <a:latin typeface="Lucida Sans Unicode"/>
                <a:cs typeface="Lucida Sans Unicode"/>
              </a:rPr>
              <a:t> </a:t>
            </a:r>
            <a:r>
              <a:rPr lang="en-US" sz="2200" spc="80" dirty="0">
                <a:latin typeface="Lucida Sans Unicode"/>
                <a:cs typeface="Lucida Sans Unicode"/>
              </a:rPr>
              <a:t>salary, </a:t>
            </a:r>
            <a:r>
              <a:rPr lang="en-US" sz="2200" spc="-1000" dirty="0">
                <a:latin typeface="Lucida Sans Unicode"/>
                <a:cs typeface="Lucida Sans Unicode"/>
              </a:rPr>
              <a:t> </a:t>
            </a:r>
            <a:r>
              <a:rPr lang="en-US" sz="2200" spc="160" dirty="0">
                <a:latin typeface="Lucida Sans Unicode"/>
                <a:cs typeface="Lucida Sans Unicode"/>
              </a:rPr>
              <a:t>retirement</a:t>
            </a:r>
            <a:r>
              <a:rPr lang="en-US" sz="2200" spc="165" dirty="0">
                <a:latin typeface="Lucida Sans Unicode"/>
                <a:cs typeface="Lucida Sans Unicode"/>
              </a:rPr>
              <a:t> </a:t>
            </a:r>
            <a:r>
              <a:rPr lang="en-US" sz="2200" spc="170" dirty="0">
                <a:latin typeface="Lucida Sans Unicode"/>
                <a:cs typeface="Lucida Sans Unicode"/>
              </a:rPr>
              <a:t>and</a:t>
            </a:r>
            <a:r>
              <a:rPr lang="en-US" sz="2200" spc="1355" dirty="0">
                <a:latin typeface="Lucida Sans Unicode"/>
                <a:cs typeface="Lucida Sans Unicode"/>
              </a:rPr>
              <a:t> </a:t>
            </a:r>
            <a:r>
              <a:rPr lang="en-US" sz="2200" spc="140" dirty="0">
                <a:latin typeface="Lucida Sans Unicode"/>
                <a:cs typeface="Lucida Sans Unicode"/>
              </a:rPr>
              <a:t>total</a:t>
            </a:r>
            <a:r>
              <a:rPr lang="en-US" sz="2200" spc="145" dirty="0">
                <a:latin typeface="Lucida Sans Unicode"/>
                <a:cs typeface="Lucida Sans Unicode"/>
              </a:rPr>
              <a:t> </a:t>
            </a:r>
            <a:r>
              <a:rPr lang="en-US" sz="2200" spc="165" dirty="0">
                <a:latin typeface="Lucida Sans Unicode"/>
                <a:cs typeface="Lucida Sans Unicode"/>
              </a:rPr>
              <a:t>compensation </a:t>
            </a:r>
            <a:r>
              <a:rPr lang="en-US" sz="2200" spc="170" dirty="0">
                <a:latin typeface="Lucida Sans Unicode"/>
                <a:cs typeface="Lucida Sans Unicode"/>
              </a:rPr>
              <a:t> </a:t>
            </a:r>
            <a:r>
              <a:rPr lang="en-US" sz="2200" spc="180" dirty="0">
                <a:latin typeface="Lucida Sans Unicode"/>
                <a:cs typeface="Lucida Sans Unicode"/>
              </a:rPr>
              <a:t>feature</a:t>
            </a:r>
            <a:r>
              <a:rPr lang="en-US" sz="2200" spc="-225" dirty="0">
                <a:latin typeface="Lucida Sans Unicode"/>
                <a:cs typeface="Lucida Sans Unicode"/>
              </a:rPr>
              <a:t> </a:t>
            </a:r>
            <a:r>
              <a:rPr lang="en-US" sz="2200" spc="155" dirty="0">
                <a:latin typeface="Lucida Sans Unicode"/>
                <a:cs typeface="Lucida Sans Unicode"/>
              </a:rPr>
              <a:t>from</a:t>
            </a:r>
            <a:r>
              <a:rPr lang="en-US" sz="2200" spc="-220" dirty="0">
                <a:latin typeface="Lucida Sans Unicode"/>
                <a:cs typeface="Lucida Sans Unicode"/>
              </a:rPr>
              <a:t> </a:t>
            </a:r>
            <a:r>
              <a:rPr lang="en-US" sz="2200" spc="190" dirty="0">
                <a:latin typeface="Lucida Sans Unicode"/>
                <a:cs typeface="Lucida Sans Unicode"/>
              </a:rPr>
              <a:t>the</a:t>
            </a:r>
            <a:r>
              <a:rPr lang="en-US" sz="2200" spc="-220" dirty="0">
                <a:latin typeface="Lucida Sans Unicode"/>
                <a:cs typeface="Lucida Sans Unicode"/>
              </a:rPr>
              <a:t> </a:t>
            </a:r>
            <a:r>
              <a:rPr lang="en-US" sz="2200" spc="150" dirty="0">
                <a:latin typeface="Lucida Sans Unicode"/>
                <a:cs typeface="Lucida Sans Unicode"/>
              </a:rPr>
              <a:t>dataset.</a:t>
            </a:r>
            <a:endParaRPr lang="en-US" sz="2200" dirty="0">
              <a:latin typeface="Lucida Sans Unicode"/>
              <a:cs typeface="Lucida Sans Unicode"/>
            </a:endParaRPr>
          </a:p>
        </p:txBody>
      </p:sp>
      <p:grpSp>
        <p:nvGrpSpPr>
          <p:cNvPr id="9" name="object 9">
            <a:extLst>
              <a:ext uri="{FF2B5EF4-FFF2-40B4-BE49-F238E27FC236}">
                <a16:creationId xmlns:a16="http://schemas.microsoft.com/office/drawing/2014/main" id="{BE8B3C19-A2D8-3624-989E-2C7DE5878CB0}"/>
              </a:ext>
            </a:extLst>
          </p:cNvPr>
          <p:cNvGrpSpPr/>
          <p:nvPr/>
        </p:nvGrpSpPr>
        <p:grpSpPr>
          <a:xfrm>
            <a:off x="0" y="5346570"/>
            <a:ext cx="2266685" cy="1521971"/>
            <a:chOff x="-1535" y="6185418"/>
            <a:chExt cx="6103620" cy="4098290"/>
          </a:xfrm>
        </p:grpSpPr>
        <p:sp>
          <p:nvSpPr>
            <p:cNvPr id="10" name="object 10">
              <a:extLst>
                <a:ext uri="{FF2B5EF4-FFF2-40B4-BE49-F238E27FC236}">
                  <a16:creationId xmlns:a16="http://schemas.microsoft.com/office/drawing/2014/main" id="{E81C6E4C-AE7F-F77B-EDB3-D7DA87DD15D7}"/>
                </a:ext>
              </a:extLst>
            </p:cNvPr>
            <p:cNvSpPr/>
            <p:nvPr/>
          </p:nvSpPr>
          <p:spPr>
            <a:xfrm>
              <a:off x="-1535" y="6185418"/>
              <a:ext cx="6103620" cy="4098290"/>
            </a:xfrm>
            <a:custGeom>
              <a:avLst/>
              <a:gdLst/>
              <a:ahLst/>
              <a:cxnLst/>
              <a:rect l="l" t="t" r="r" b="b"/>
              <a:pathLst>
                <a:path w="6103620" h="4098290">
                  <a:moveTo>
                    <a:pt x="749925" y="98813"/>
                  </a:moveTo>
                  <a:lnTo>
                    <a:pt x="134959" y="338368"/>
                  </a:lnTo>
                  <a:lnTo>
                    <a:pt x="176603" y="308517"/>
                  </a:lnTo>
                  <a:lnTo>
                    <a:pt x="704999" y="102684"/>
                  </a:lnTo>
                  <a:lnTo>
                    <a:pt x="749925" y="98813"/>
                  </a:lnTo>
                  <a:close/>
                </a:path>
                <a:path w="6103620" h="4098290">
                  <a:moveTo>
                    <a:pt x="839094" y="77707"/>
                  </a:moveTo>
                  <a:lnTo>
                    <a:pt x="983" y="404188"/>
                  </a:lnTo>
                  <a:lnTo>
                    <a:pt x="42534" y="374372"/>
                  </a:lnTo>
                  <a:lnTo>
                    <a:pt x="791586" y="82584"/>
                  </a:lnTo>
                  <a:lnTo>
                    <a:pt x="839094" y="77707"/>
                  </a:lnTo>
                  <a:close/>
                </a:path>
                <a:path w="6103620" h="4098290">
                  <a:moveTo>
                    <a:pt x="378" y="1276715"/>
                  </a:moveTo>
                  <a:lnTo>
                    <a:pt x="0" y="404571"/>
                  </a:lnTo>
                  <a:lnTo>
                    <a:pt x="883118" y="60558"/>
                  </a:lnTo>
                  <a:lnTo>
                    <a:pt x="932769" y="54846"/>
                  </a:lnTo>
                  <a:lnTo>
                    <a:pt x="978718" y="36947"/>
                  </a:lnTo>
                  <a:lnTo>
                    <a:pt x="1241303" y="2806"/>
                  </a:lnTo>
                  <a:lnTo>
                    <a:pt x="1299622" y="7348"/>
                  </a:lnTo>
                  <a:lnTo>
                    <a:pt x="1353474" y="0"/>
                  </a:lnTo>
                  <a:lnTo>
                    <a:pt x="1528620" y="13550"/>
                  </a:lnTo>
                  <a:lnTo>
                    <a:pt x="1583393" y="19472"/>
                  </a:lnTo>
                  <a:lnTo>
                    <a:pt x="1636838" y="25912"/>
                  </a:lnTo>
                  <a:lnTo>
                    <a:pt x="1688938" y="32876"/>
                  </a:lnTo>
                  <a:lnTo>
                    <a:pt x="1739678" y="40370"/>
                  </a:lnTo>
                  <a:lnTo>
                    <a:pt x="1789041" y="48400"/>
                  </a:lnTo>
                  <a:lnTo>
                    <a:pt x="1841622" y="68806"/>
                  </a:lnTo>
                  <a:lnTo>
                    <a:pt x="1888184" y="77928"/>
                  </a:lnTo>
                  <a:lnTo>
                    <a:pt x="1937932" y="99437"/>
                  </a:lnTo>
                  <a:lnTo>
                    <a:pt x="1981630" y="109674"/>
                  </a:lnTo>
                  <a:lnTo>
                    <a:pt x="2028482" y="132312"/>
                  </a:lnTo>
                  <a:lnTo>
                    <a:pt x="2073862" y="155523"/>
                  </a:lnTo>
                  <a:lnTo>
                    <a:pt x="2117754" y="179314"/>
                  </a:lnTo>
                  <a:lnTo>
                    <a:pt x="2160143" y="203690"/>
                  </a:lnTo>
                  <a:lnTo>
                    <a:pt x="2201012" y="228659"/>
                  </a:lnTo>
                  <a:lnTo>
                    <a:pt x="2240345" y="254225"/>
                  </a:lnTo>
                  <a:lnTo>
                    <a:pt x="2278128" y="280396"/>
                  </a:lnTo>
                  <a:lnTo>
                    <a:pt x="516565" y="966601"/>
                  </a:lnTo>
                  <a:lnTo>
                    <a:pt x="476237" y="995940"/>
                  </a:lnTo>
                  <a:lnTo>
                    <a:pt x="386536" y="1030883"/>
                  </a:lnTo>
                  <a:lnTo>
                    <a:pt x="346397" y="1060148"/>
                  </a:lnTo>
                  <a:lnTo>
                    <a:pt x="301727" y="1077549"/>
                  </a:lnTo>
                  <a:lnTo>
                    <a:pt x="221874" y="1135914"/>
                  </a:lnTo>
                  <a:lnTo>
                    <a:pt x="177486" y="1153205"/>
                  </a:lnTo>
                  <a:lnTo>
                    <a:pt x="98269" y="1211323"/>
                  </a:lnTo>
                  <a:lnTo>
                    <a:pt x="54234" y="1228476"/>
                  </a:lnTo>
                  <a:lnTo>
                    <a:pt x="14943" y="1257411"/>
                  </a:lnTo>
                  <a:lnTo>
                    <a:pt x="378" y="1276715"/>
                  </a:lnTo>
                  <a:close/>
                </a:path>
                <a:path w="6103620" h="4098290">
                  <a:moveTo>
                    <a:pt x="850241" y="4094084"/>
                  </a:moveTo>
                  <a:lnTo>
                    <a:pt x="845892" y="4095778"/>
                  </a:lnTo>
                  <a:lnTo>
                    <a:pt x="48879" y="4092769"/>
                  </a:lnTo>
                  <a:lnTo>
                    <a:pt x="64032" y="4059607"/>
                  </a:lnTo>
                  <a:lnTo>
                    <a:pt x="81851" y="4011778"/>
                  </a:lnTo>
                  <a:lnTo>
                    <a:pt x="96168" y="3951682"/>
                  </a:lnTo>
                  <a:lnTo>
                    <a:pt x="115319" y="3903333"/>
                  </a:lnTo>
                  <a:lnTo>
                    <a:pt x="139668" y="3866589"/>
                  </a:lnTo>
                  <a:lnTo>
                    <a:pt x="159974" y="3817790"/>
                  </a:lnTo>
                  <a:lnTo>
                    <a:pt x="180827" y="3768779"/>
                  </a:lnTo>
                  <a:lnTo>
                    <a:pt x="202207" y="3719562"/>
                  </a:lnTo>
                  <a:lnTo>
                    <a:pt x="228703" y="3681981"/>
                  </a:lnTo>
                  <a:lnTo>
                    <a:pt x="251075" y="3632378"/>
                  </a:lnTo>
                  <a:lnTo>
                    <a:pt x="278522" y="3594426"/>
                  </a:lnTo>
                  <a:lnTo>
                    <a:pt x="301806" y="3544468"/>
                  </a:lnTo>
                  <a:lnTo>
                    <a:pt x="330124" y="3506178"/>
                  </a:lnTo>
                  <a:lnTo>
                    <a:pt x="354237" y="3455896"/>
                  </a:lnTo>
                  <a:lnTo>
                    <a:pt x="412817" y="3378558"/>
                  </a:lnTo>
                  <a:lnTo>
                    <a:pt x="503216" y="3261567"/>
                  </a:lnTo>
                  <a:lnTo>
                    <a:pt x="659272" y="3064480"/>
                  </a:lnTo>
                  <a:lnTo>
                    <a:pt x="695719" y="3036653"/>
                  </a:lnTo>
                  <a:lnTo>
                    <a:pt x="792117" y="2917324"/>
                  </a:lnTo>
                  <a:lnTo>
                    <a:pt x="829088" y="2889293"/>
                  </a:lnTo>
                  <a:lnTo>
                    <a:pt x="861529" y="2849397"/>
                  </a:lnTo>
                  <a:lnTo>
                    <a:pt x="898639" y="2821311"/>
                  </a:lnTo>
                  <a:lnTo>
                    <a:pt x="931179" y="2781376"/>
                  </a:lnTo>
                  <a:lnTo>
                    <a:pt x="968348" y="2753268"/>
                  </a:lnTo>
                  <a:lnTo>
                    <a:pt x="1000907" y="2713326"/>
                  </a:lnTo>
                  <a:lnTo>
                    <a:pt x="1038053" y="2685226"/>
                  </a:lnTo>
                  <a:lnTo>
                    <a:pt x="1070549" y="2645309"/>
                  </a:lnTo>
                  <a:lnTo>
                    <a:pt x="1107592" y="2617249"/>
                  </a:lnTo>
                  <a:lnTo>
                    <a:pt x="1160906" y="2569222"/>
                  </a:lnTo>
                  <a:lnTo>
                    <a:pt x="1251052" y="2479588"/>
                  </a:lnTo>
                  <a:lnTo>
                    <a:pt x="1292006" y="2450005"/>
                  </a:lnTo>
                  <a:lnTo>
                    <a:pt x="1328033" y="2408712"/>
                  </a:lnTo>
                  <a:lnTo>
                    <a:pt x="1368316" y="2379390"/>
                  </a:lnTo>
                  <a:lnTo>
                    <a:pt x="1403597" y="2338388"/>
                  </a:lnTo>
                  <a:lnTo>
                    <a:pt x="1443060" y="2309386"/>
                  </a:lnTo>
                  <a:lnTo>
                    <a:pt x="1511331" y="2228273"/>
                  </a:lnTo>
                  <a:lnTo>
                    <a:pt x="1549284" y="2199859"/>
                  </a:lnTo>
                  <a:lnTo>
                    <a:pt x="1614202" y="2120052"/>
                  </a:lnTo>
                  <a:lnTo>
                    <a:pt x="1650312" y="2092356"/>
                  </a:lnTo>
                  <a:lnTo>
                    <a:pt x="1681123" y="2053095"/>
                  </a:lnTo>
                  <a:lnTo>
                    <a:pt x="1711209" y="2014116"/>
                  </a:lnTo>
                  <a:lnTo>
                    <a:pt x="1740531" y="1975435"/>
                  </a:lnTo>
                  <a:lnTo>
                    <a:pt x="1769052" y="1937065"/>
                  </a:lnTo>
                  <a:lnTo>
                    <a:pt x="1796736" y="1899022"/>
                  </a:lnTo>
                  <a:lnTo>
                    <a:pt x="1823546" y="1861320"/>
                  </a:lnTo>
                  <a:lnTo>
                    <a:pt x="1849443" y="1823972"/>
                  </a:lnTo>
                  <a:lnTo>
                    <a:pt x="1874391" y="1786995"/>
                  </a:lnTo>
                  <a:lnTo>
                    <a:pt x="1893743" y="1738568"/>
                  </a:lnTo>
                  <a:lnTo>
                    <a:pt x="1917327" y="1702122"/>
                  </a:lnTo>
                  <a:lnTo>
                    <a:pt x="1935323" y="1654223"/>
                  </a:lnTo>
                  <a:lnTo>
                    <a:pt x="1952135" y="1606785"/>
                  </a:lnTo>
                  <a:lnTo>
                    <a:pt x="1967557" y="1559889"/>
                  </a:lnTo>
                  <a:lnTo>
                    <a:pt x="1981381" y="1513615"/>
                  </a:lnTo>
                  <a:lnTo>
                    <a:pt x="1993404" y="1468043"/>
                  </a:lnTo>
                  <a:lnTo>
                    <a:pt x="1998807" y="1411420"/>
                  </a:lnTo>
                  <a:lnTo>
                    <a:pt x="2006606" y="1367494"/>
                  </a:lnTo>
                  <a:lnTo>
                    <a:pt x="2007373" y="1312676"/>
                  </a:lnTo>
                  <a:lnTo>
                    <a:pt x="2010124" y="1270716"/>
                  </a:lnTo>
                  <a:lnTo>
                    <a:pt x="2005431" y="1218026"/>
                  </a:lnTo>
                  <a:lnTo>
                    <a:pt x="2002309" y="1178354"/>
                  </a:lnTo>
                  <a:lnTo>
                    <a:pt x="1991331" y="1128112"/>
                  </a:lnTo>
                  <a:lnTo>
                    <a:pt x="1976902" y="1079214"/>
                  </a:lnTo>
                  <a:lnTo>
                    <a:pt x="1963425" y="1043575"/>
                  </a:lnTo>
                  <a:lnTo>
                    <a:pt x="1941474" y="997608"/>
                  </a:lnTo>
                  <a:lnTo>
                    <a:pt x="1920064" y="965060"/>
                  </a:lnTo>
                  <a:lnTo>
                    <a:pt x="1894377" y="934177"/>
                  </a:lnTo>
                  <a:lnTo>
                    <a:pt x="1865576" y="904508"/>
                  </a:lnTo>
                  <a:lnTo>
                    <a:pt x="1833477" y="876123"/>
                  </a:lnTo>
                  <a:lnTo>
                    <a:pt x="1798266" y="848951"/>
                  </a:lnTo>
                  <a:lnTo>
                    <a:pt x="1760130" y="822918"/>
                  </a:lnTo>
                  <a:lnTo>
                    <a:pt x="1723866" y="809785"/>
                  </a:lnTo>
                  <a:lnTo>
                    <a:pt x="1680440" y="785812"/>
                  </a:lnTo>
                  <a:lnTo>
                    <a:pt x="1639259" y="774595"/>
                  </a:lnTo>
                  <a:lnTo>
                    <a:pt x="1595900" y="764226"/>
                  </a:lnTo>
                  <a:lnTo>
                    <a:pt x="1550550" y="754633"/>
                  </a:lnTo>
                  <a:lnTo>
                    <a:pt x="1508004" y="757577"/>
                  </a:lnTo>
                  <a:lnTo>
                    <a:pt x="1459231" y="749317"/>
                  </a:lnTo>
                  <a:lnTo>
                    <a:pt x="1409026" y="741615"/>
                  </a:lnTo>
                  <a:lnTo>
                    <a:pt x="1314287" y="751261"/>
                  </a:lnTo>
                  <a:lnTo>
                    <a:pt x="1015131" y="786018"/>
                  </a:lnTo>
                  <a:lnTo>
                    <a:pt x="924629" y="821272"/>
                  </a:lnTo>
                  <a:lnTo>
                    <a:pt x="875608" y="826738"/>
                  </a:lnTo>
                  <a:lnTo>
                    <a:pt x="2278128" y="280396"/>
                  </a:lnTo>
                  <a:lnTo>
                    <a:pt x="2314343" y="307177"/>
                  </a:lnTo>
                  <a:lnTo>
                    <a:pt x="2348975" y="334575"/>
                  </a:lnTo>
                  <a:lnTo>
                    <a:pt x="2386617" y="374430"/>
                  </a:lnTo>
                  <a:lnTo>
                    <a:pt x="2418035" y="403080"/>
                  </a:lnTo>
                  <a:lnTo>
                    <a:pt x="2452432" y="444199"/>
                  </a:lnTo>
                  <a:lnTo>
                    <a:pt x="2485957" y="485658"/>
                  </a:lnTo>
                  <a:lnTo>
                    <a:pt x="2512767" y="516103"/>
                  </a:lnTo>
                  <a:lnTo>
                    <a:pt x="2542130" y="559183"/>
                  </a:lnTo>
                  <a:lnTo>
                    <a:pt x="2569483" y="603046"/>
                  </a:lnTo>
                  <a:lnTo>
                    <a:pt x="2594876" y="647673"/>
                  </a:lnTo>
                  <a:lnTo>
                    <a:pt x="2618355" y="693045"/>
                  </a:lnTo>
                  <a:lnTo>
                    <a:pt x="2639969" y="739143"/>
                  </a:lnTo>
                  <a:lnTo>
                    <a:pt x="2655157" y="774116"/>
                  </a:lnTo>
                  <a:lnTo>
                    <a:pt x="2673185" y="821611"/>
                  </a:lnTo>
                  <a:lnTo>
                    <a:pt x="2689493" y="869777"/>
                  </a:lnTo>
                  <a:lnTo>
                    <a:pt x="2704128" y="918594"/>
                  </a:lnTo>
                  <a:lnTo>
                    <a:pt x="2712528" y="956211"/>
                  </a:lnTo>
                  <a:lnTo>
                    <a:pt x="2723961" y="1006275"/>
                  </a:lnTo>
                  <a:lnTo>
                    <a:pt x="2733865" y="1056935"/>
                  </a:lnTo>
                  <a:lnTo>
                    <a:pt x="2737679" y="1096338"/>
                  </a:lnTo>
                  <a:lnTo>
                    <a:pt x="2744670" y="1148133"/>
                  </a:lnTo>
                  <a:lnTo>
                    <a:pt x="2750276" y="1200468"/>
                  </a:lnTo>
                  <a:lnTo>
                    <a:pt x="2749936" y="1241489"/>
                  </a:lnTo>
                  <a:lnTo>
                    <a:pt x="2752917" y="1294846"/>
                  </a:lnTo>
                  <a:lnTo>
                    <a:pt x="2750047" y="1336852"/>
                  </a:lnTo>
                  <a:lnTo>
                    <a:pt x="2745986" y="1379323"/>
                  </a:lnTo>
                  <a:lnTo>
                    <a:pt x="2745389" y="1434074"/>
                  </a:lnTo>
                  <a:lnTo>
                    <a:pt x="2739086" y="1477418"/>
                  </a:lnTo>
                  <a:lnTo>
                    <a:pt x="2731735" y="1521170"/>
                  </a:lnTo>
                  <a:lnTo>
                    <a:pt x="2727993" y="1577146"/>
                  </a:lnTo>
                  <a:lnTo>
                    <a:pt x="2718689" y="1621659"/>
                  </a:lnTo>
                  <a:lnTo>
                    <a:pt x="2708481" y="1666524"/>
                  </a:lnTo>
                  <a:lnTo>
                    <a:pt x="2697417" y="1711723"/>
                  </a:lnTo>
                  <a:lnTo>
                    <a:pt x="2685544" y="1757236"/>
                  </a:lnTo>
                  <a:lnTo>
                    <a:pt x="2672911" y="1803046"/>
                  </a:lnTo>
                  <a:lnTo>
                    <a:pt x="2654956" y="1837300"/>
                  </a:lnTo>
                  <a:lnTo>
                    <a:pt x="2640947" y="1883645"/>
                  </a:lnTo>
                  <a:lnTo>
                    <a:pt x="2626321" y="1930231"/>
                  </a:lnTo>
                  <a:lnTo>
                    <a:pt x="2606518" y="1965205"/>
                  </a:lnTo>
                  <a:lnTo>
                    <a:pt x="2590804" y="2012214"/>
                  </a:lnTo>
                  <a:lnTo>
                    <a:pt x="2570009" y="2047574"/>
                  </a:lnTo>
                  <a:lnTo>
                    <a:pt x="2548790" y="2083099"/>
                  </a:lnTo>
                  <a:lnTo>
                    <a:pt x="2525661" y="2132998"/>
                  </a:lnTo>
                  <a:lnTo>
                    <a:pt x="2502058" y="2183080"/>
                  </a:lnTo>
                  <a:lnTo>
                    <a:pt x="2444308" y="2260095"/>
                  </a:lnTo>
                  <a:lnTo>
                    <a:pt x="2419426" y="2310676"/>
                  </a:lnTo>
                  <a:lnTo>
                    <a:pt x="2297894" y="2467055"/>
                  </a:lnTo>
                  <a:lnTo>
                    <a:pt x="2203653" y="2585543"/>
                  </a:lnTo>
                  <a:lnTo>
                    <a:pt x="2167165" y="2613386"/>
                  </a:lnTo>
                  <a:lnTo>
                    <a:pt x="2102851" y="2692957"/>
                  </a:lnTo>
                  <a:lnTo>
                    <a:pt x="2065853" y="2720999"/>
                  </a:lnTo>
                  <a:lnTo>
                    <a:pt x="2000728" y="2800887"/>
                  </a:lnTo>
                  <a:lnTo>
                    <a:pt x="1963429" y="2829046"/>
                  </a:lnTo>
                  <a:lnTo>
                    <a:pt x="1930685" y="2869060"/>
                  </a:lnTo>
                  <a:lnTo>
                    <a:pt x="1855912" y="2925447"/>
                  </a:lnTo>
                  <a:lnTo>
                    <a:pt x="1823147" y="2965469"/>
                  </a:lnTo>
                  <a:lnTo>
                    <a:pt x="1785813" y="2993642"/>
                  </a:lnTo>
                  <a:lnTo>
                    <a:pt x="1753151" y="3033624"/>
                  </a:lnTo>
                  <a:lnTo>
                    <a:pt x="1689983" y="3085490"/>
                  </a:lnTo>
                  <a:lnTo>
                    <a:pt x="1612313" y="3156634"/>
                  </a:lnTo>
                  <a:lnTo>
                    <a:pt x="1577595" y="3197418"/>
                  </a:lnTo>
                  <a:lnTo>
                    <a:pt x="1538237" y="3226379"/>
                  </a:lnTo>
                  <a:lnTo>
                    <a:pt x="1503501" y="3267169"/>
                  </a:lnTo>
                  <a:lnTo>
                    <a:pt x="1464208" y="3296105"/>
                  </a:lnTo>
                  <a:lnTo>
                    <a:pt x="1429620" y="3336838"/>
                  </a:lnTo>
                  <a:lnTo>
                    <a:pt x="1390559" y="3365683"/>
                  </a:lnTo>
                  <a:lnTo>
                    <a:pt x="1288438" y="3487241"/>
                  </a:lnTo>
                  <a:lnTo>
                    <a:pt x="1250337" y="3515713"/>
                  </a:lnTo>
                  <a:lnTo>
                    <a:pt x="1152091" y="3635761"/>
                  </a:lnTo>
                  <a:lnTo>
                    <a:pt x="1088866" y="3714908"/>
                  </a:lnTo>
                  <a:lnTo>
                    <a:pt x="1027844" y="3793197"/>
                  </a:lnTo>
                  <a:lnTo>
                    <a:pt x="998263" y="3831979"/>
                  </a:lnTo>
                  <a:lnTo>
                    <a:pt x="969357" y="3870498"/>
                  </a:lnTo>
                  <a:lnTo>
                    <a:pt x="945779" y="3920572"/>
                  </a:lnTo>
                  <a:lnTo>
                    <a:pt x="918348" y="3958517"/>
                  </a:lnTo>
                  <a:lnTo>
                    <a:pt x="896328" y="4007983"/>
                  </a:lnTo>
                  <a:lnTo>
                    <a:pt x="870538" y="4045288"/>
                  </a:lnTo>
                  <a:lnTo>
                    <a:pt x="850241" y="4094084"/>
                  </a:lnTo>
                  <a:close/>
                </a:path>
                <a:path w="6103620" h="4098290">
                  <a:moveTo>
                    <a:pt x="4179208" y="1761460"/>
                  </a:moveTo>
                  <a:lnTo>
                    <a:pt x="4007050" y="1828523"/>
                  </a:lnTo>
                  <a:lnTo>
                    <a:pt x="4045739" y="1799823"/>
                  </a:lnTo>
                  <a:lnTo>
                    <a:pt x="4131848" y="1766280"/>
                  </a:lnTo>
                  <a:lnTo>
                    <a:pt x="4179208" y="1761460"/>
                  </a:lnTo>
                  <a:close/>
                </a:path>
                <a:path w="6103620" h="4098290">
                  <a:moveTo>
                    <a:pt x="4310491" y="1723949"/>
                  </a:moveTo>
                  <a:lnTo>
                    <a:pt x="3881151" y="1891196"/>
                  </a:lnTo>
                  <a:lnTo>
                    <a:pt x="3920116" y="1862388"/>
                  </a:lnTo>
                  <a:lnTo>
                    <a:pt x="4263950" y="1728450"/>
                  </a:lnTo>
                  <a:lnTo>
                    <a:pt x="4310491" y="1723949"/>
                  </a:lnTo>
                  <a:close/>
                </a:path>
                <a:path w="6103620" h="4098290">
                  <a:moveTo>
                    <a:pt x="3499408" y="4097965"/>
                  </a:moveTo>
                  <a:lnTo>
                    <a:pt x="2738149" y="4094658"/>
                  </a:lnTo>
                  <a:lnTo>
                    <a:pt x="2745905" y="4078007"/>
                  </a:lnTo>
                  <a:lnTo>
                    <a:pt x="2754297" y="4020220"/>
                  </a:lnTo>
                  <a:lnTo>
                    <a:pt x="2767274" y="3974276"/>
                  </a:lnTo>
                  <a:lnTo>
                    <a:pt x="2775657" y="3916492"/>
                  </a:lnTo>
                  <a:lnTo>
                    <a:pt x="2788706" y="3870520"/>
                  </a:lnTo>
                  <a:lnTo>
                    <a:pt x="2811630" y="3766183"/>
                  </a:lnTo>
                  <a:lnTo>
                    <a:pt x="2822164" y="3721191"/>
                  </a:lnTo>
                  <a:lnTo>
                    <a:pt x="2832999" y="3676082"/>
                  </a:lnTo>
                  <a:lnTo>
                    <a:pt x="2844162" y="3630845"/>
                  </a:lnTo>
                  <a:lnTo>
                    <a:pt x="2851073" y="3573634"/>
                  </a:lnTo>
                  <a:lnTo>
                    <a:pt x="2862977" y="3528108"/>
                  </a:lnTo>
                  <a:lnTo>
                    <a:pt x="2875293" y="3482422"/>
                  </a:lnTo>
                  <a:lnTo>
                    <a:pt x="2888049" y="3436564"/>
                  </a:lnTo>
                  <a:lnTo>
                    <a:pt x="2901272" y="3390525"/>
                  </a:lnTo>
                  <a:lnTo>
                    <a:pt x="2910381" y="3332459"/>
                  </a:lnTo>
                  <a:lnTo>
                    <a:pt x="2924621" y="3286023"/>
                  </a:lnTo>
                  <a:lnTo>
                    <a:pt x="2939412" y="3239372"/>
                  </a:lnTo>
                  <a:lnTo>
                    <a:pt x="2954780" y="3192497"/>
                  </a:lnTo>
                  <a:lnTo>
                    <a:pt x="2970755" y="3145386"/>
                  </a:lnTo>
                  <a:lnTo>
                    <a:pt x="2987362" y="3098028"/>
                  </a:lnTo>
                  <a:lnTo>
                    <a:pt x="3000021" y="3038578"/>
                  </a:lnTo>
                  <a:lnTo>
                    <a:pt x="3017978" y="2990695"/>
                  </a:lnTo>
                  <a:lnTo>
                    <a:pt x="3036651" y="2942532"/>
                  </a:lnTo>
                  <a:lnTo>
                    <a:pt x="3056068" y="2894079"/>
                  </a:lnTo>
                  <a:lnTo>
                    <a:pt x="3076257" y="2845326"/>
                  </a:lnTo>
                  <a:lnTo>
                    <a:pt x="3097244" y="2796262"/>
                  </a:lnTo>
                  <a:lnTo>
                    <a:pt x="3119059" y="2746876"/>
                  </a:lnTo>
                  <a:lnTo>
                    <a:pt x="3146338" y="2708990"/>
                  </a:lnTo>
                  <a:lnTo>
                    <a:pt x="3169890" y="2658927"/>
                  </a:lnTo>
                  <a:lnTo>
                    <a:pt x="3194352" y="2608509"/>
                  </a:lnTo>
                  <a:lnTo>
                    <a:pt x="3219751" y="2557727"/>
                  </a:lnTo>
                  <a:lnTo>
                    <a:pt x="3249566" y="2518853"/>
                  </a:lnTo>
                  <a:lnTo>
                    <a:pt x="3275282" y="2467947"/>
                  </a:lnTo>
                  <a:lnTo>
                    <a:pt x="3369017" y="2349656"/>
                  </a:lnTo>
                  <a:lnTo>
                    <a:pt x="3499310" y="2189865"/>
                  </a:lnTo>
                  <a:lnTo>
                    <a:pt x="3537241" y="2161459"/>
                  </a:lnTo>
                  <a:lnTo>
                    <a:pt x="3570801" y="2121127"/>
                  </a:lnTo>
                  <a:lnTo>
                    <a:pt x="3609180" y="2092547"/>
                  </a:lnTo>
                  <a:lnTo>
                    <a:pt x="3643128" y="2052064"/>
                  </a:lnTo>
                  <a:lnTo>
                    <a:pt x="3837543" y="1908183"/>
                  </a:lnTo>
                  <a:lnTo>
                    <a:pt x="4352089" y="1707745"/>
                  </a:lnTo>
                  <a:lnTo>
                    <a:pt x="4443384" y="1699441"/>
                  </a:lnTo>
                  <a:lnTo>
                    <a:pt x="4583175" y="1685875"/>
                  </a:lnTo>
                  <a:lnTo>
                    <a:pt x="4633214" y="1693642"/>
                  </a:lnTo>
                  <a:lnTo>
                    <a:pt x="4678011" y="1689821"/>
                  </a:lnTo>
                  <a:lnTo>
                    <a:pt x="4726760" y="1698090"/>
                  </a:lnTo>
                  <a:lnTo>
                    <a:pt x="4774821" y="1706627"/>
                  </a:lnTo>
                  <a:lnTo>
                    <a:pt x="4822166" y="1715444"/>
                  </a:lnTo>
                  <a:lnTo>
                    <a:pt x="4868768" y="1724549"/>
                  </a:lnTo>
                  <a:lnTo>
                    <a:pt x="4914597" y="1733956"/>
                  </a:lnTo>
                  <a:lnTo>
                    <a:pt x="4959627" y="1743674"/>
                  </a:lnTo>
                  <a:lnTo>
                    <a:pt x="5003828" y="1753715"/>
                  </a:lnTo>
                  <a:lnTo>
                    <a:pt x="5051782" y="1775923"/>
                  </a:lnTo>
                  <a:lnTo>
                    <a:pt x="5094242" y="1786642"/>
                  </a:lnTo>
                  <a:lnTo>
                    <a:pt x="5140399" y="1809551"/>
                  </a:lnTo>
                  <a:lnTo>
                    <a:pt x="5185615" y="1832826"/>
                  </a:lnTo>
                  <a:lnTo>
                    <a:pt x="5225252" y="1844645"/>
                  </a:lnTo>
                  <a:lnTo>
                    <a:pt x="5268502" y="1868686"/>
                  </a:lnTo>
                  <a:lnTo>
                    <a:pt x="5310725" y="1893126"/>
                  </a:lnTo>
                  <a:lnTo>
                    <a:pt x="5351895" y="1917978"/>
                  </a:lnTo>
                  <a:lnTo>
                    <a:pt x="5391984" y="1943250"/>
                  </a:lnTo>
                  <a:lnTo>
                    <a:pt x="5435571" y="1980789"/>
                  </a:lnTo>
                  <a:lnTo>
                    <a:pt x="5473411" y="2006938"/>
                  </a:lnTo>
                  <a:lnTo>
                    <a:pt x="5510084" y="2033540"/>
                  </a:lnTo>
                  <a:lnTo>
                    <a:pt x="4279858" y="2512767"/>
                  </a:lnTo>
                  <a:lnTo>
                    <a:pt x="4242382" y="2540995"/>
                  </a:lnTo>
                  <a:lnTo>
                    <a:pt x="4199887" y="2557549"/>
                  </a:lnTo>
                  <a:lnTo>
                    <a:pt x="4123352" y="2614621"/>
                  </a:lnTo>
                  <a:lnTo>
                    <a:pt x="4089541" y="2655051"/>
                  </a:lnTo>
                  <a:lnTo>
                    <a:pt x="4051170" y="2683628"/>
                  </a:lnTo>
                  <a:lnTo>
                    <a:pt x="3951335" y="2804296"/>
                  </a:lnTo>
                  <a:lnTo>
                    <a:pt x="3918921" y="2844181"/>
                  </a:lnTo>
                  <a:lnTo>
                    <a:pt x="3891741" y="2895658"/>
                  </a:lnTo>
                  <a:lnTo>
                    <a:pt x="3860688" y="2935013"/>
                  </a:lnTo>
                  <a:lnTo>
                    <a:pt x="3839728" y="2984067"/>
                  </a:lnTo>
                  <a:lnTo>
                    <a:pt x="3814817" y="3021030"/>
                  </a:lnTo>
                  <a:lnTo>
                    <a:pt x="3795158" y="3069577"/>
                  </a:lnTo>
                  <a:lnTo>
                    <a:pt x="3771514" y="3106046"/>
                  </a:lnTo>
                  <a:lnTo>
                    <a:pt x="3753086" y="3154113"/>
                  </a:lnTo>
                  <a:lnTo>
                    <a:pt x="3735248" y="3201951"/>
                  </a:lnTo>
                  <a:lnTo>
                    <a:pt x="3717983" y="3249565"/>
                  </a:lnTo>
                  <a:lnTo>
                    <a:pt x="3701273" y="3296963"/>
                  </a:lnTo>
                  <a:lnTo>
                    <a:pt x="3685102" y="3344151"/>
                  </a:lnTo>
                  <a:lnTo>
                    <a:pt x="3669451" y="3391136"/>
                  </a:lnTo>
                  <a:lnTo>
                    <a:pt x="3654303" y="3437925"/>
                  </a:lnTo>
                  <a:lnTo>
                    <a:pt x="3639642" y="3484525"/>
                  </a:lnTo>
                  <a:lnTo>
                    <a:pt x="3625450" y="3530942"/>
                  </a:lnTo>
                  <a:lnTo>
                    <a:pt x="3616319" y="3589017"/>
                  </a:lnTo>
                  <a:lnTo>
                    <a:pt x="3603013" y="3635089"/>
                  </a:lnTo>
                  <a:lnTo>
                    <a:pt x="3590124" y="3680999"/>
                  </a:lnTo>
                  <a:lnTo>
                    <a:pt x="3577635" y="3726753"/>
                  </a:lnTo>
                  <a:lnTo>
                    <a:pt x="3570139" y="3784191"/>
                  </a:lnTo>
                  <a:lnTo>
                    <a:pt x="3558398" y="3829653"/>
                  </a:lnTo>
                  <a:lnTo>
                    <a:pt x="3547005" y="3874980"/>
                  </a:lnTo>
                  <a:lnTo>
                    <a:pt x="3535943" y="3920178"/>
                  </a:lnTo>
                  <a:lnTo>
                    <a:pt x="3514343" y="4023999"/>
                  </a:lnTo>
                  <a:lnTo>
                    <a:pt x="3502912" y="4069340"/>
                  </a:lnTo>
                  <a:lnTo>
                    <a:pt x="3499408" y="4097965"/>
                  </a:lnTo>
                  <a:close/>
                </a:path>
                <a:path w="6103620" h="4098290">
                  <a:moveTo>
                    <a:pt x="5964646" y="4091716"/>
                  </a:moveTo>
                  <a:lnTo>
                    <a:pt x="5150263" y="4095474"/>
                  </a:lnTo>
                  <a:lnTo>
                    <a:pt x="5151482" y="4094999"/>
                  </a:lnTo>
                  <a:lnTo>
                    <a:pt x="5175925" y="4058218"/>
                  </a:lnTo>
                  <a:lnTo>
                    <a:pt x="5194702" y="4010015"/>
                  </a:lnTo>
                  <a:lnTo>
                    <a:pt x="5217028" y="3974059"/>
                  </a:lnTo>
                  <a:lnTo>
                    <a:pt x="5233680" y="3926684"/>
                  </a:lnTo>
                  <a:lnTo>
                    <a:pt x="5253873" y="3891559"/>
                  </a:lnTo>
                  <a:lnTo>
                    <a:pt x="5268383" y="3845018"/>
                  </a:lnTo>
                  <a:lnTo>
                    <a:pt x="5281815" y="3798896"/>
                  </a:lnTo>
                  <a:lnTo>
                    <a:pt x="5298776" y="3765030"/>
                  </a:lnTo>
                  <a:lnTo>
                    <a:pt x="5309768" y="3706230"/>
                  </a:lnTo>
                  <a:lnTo>
                    <a:pt x="5323742" y="3659898"/>
                  </a:lnTo>
                  <a:lnTo>
                    <a:pt x="5336065" y="3614209"/>
                  </a:lnTo>
                  <a:lnTo>
                    <a:pt x="5342104" y="3557338"/>
                  </a:lnTo>
                  <a:lnTo>
                    <a:pt x="5351056" y="3512963"/>
                  </a:lnTo>
                  <a:lnTo>
                    <a:pt x="5353678" y="3457423"/>
                  </a:lnTo>
                  <a:lnTo>
                    <a:pt x="5359166" y="3414397"/>
                  </a:lnTo>
                  <a:lnTo>
                    <a:pt x="5358278" y="3360224"/>
                  </a:lnTo>
                  <a:lnTo>
                    <a:pt x="5360211" y="3318583"/>
                  </a:lnTo>
                  <a:lnTo>
                    <a:pt x="5355722" y="3265813"/>
                  </a:lnTo>
                  <a:lnTo>
                    <a:pt x="5349398" y="3213758"/>
                  </a:lnTo>
                  <a:lnTo>
                    <a:pt x="5345825" y="3174262"/>
                  </a:lnTo>
                  <a:lnTo>
                    <a:pt x="5335760" y="3123664"/>
                  </a:lnTo>
                  <a:lnTo>
                    <a:pt x="5323792" y="3073808"/>
                  </a:lnTo>
                  <a:lnTo>
                    <a:pt x="5314506" y="3036537"/>
                  </a:lnTo>
                  <a:lnTo>
                    <a:pt x="5298659" y="2988191"/>
                  </a:lnTo>
                  <a:lnTo>
                    <a:pt x="5280839" y="2940615"/>
                  </a:lnTo>
                  <a:lnTo>
                    <a:pt x="5265632" y="2905650"/>
                  </a:lnTo>
                  <a:lnTo>
                    <a:pt x="5243796" y="2859638"/>
                  </a:lnTo>
                  <a:lnTo>
                    <a:pt x="5224527" y="2826255"/>
                  </a:lnTo>
                  <a:lnTo>
                    <a:pt x="5197415" y="2782298"/>
                  </a:lnTo>
                  <a:lnTo>
                    <a:pt x="5167597" y="2739395"/>
                  </a:lnTo>
                  <a:lnTo>
                    <a:pt x="5139797" y="2709336"/>
                  </a:lnTo>
                  <a:lnTo>
                    <a:pt x="5104911" y="2668407"/>
                  </a:lnTo>
                  <a:lnTo>
                    <a:pt x="5072272" y="2640233"/>
                  </a:lnTo>
                  <a:lnTo>
                    <a:pt x="5032776" y="2601100"/>
                  </a:lnTo>
                  <a:lnTo>
                    <a:pt x="4995756" y="2574632"/>
                  </a:lnTo>
                  <a:lnTo>
                    <a:pt x="4956718" y="2548951"/>
                  </a:lnTo>
                  <a:lnTo>
                    <a:pt x="4915775" y="2524011"/>
                  </a:lnTo>
                  <a:lnTo>
                    <a:pt x="4873043" y="2499769"/>
                  </a:lnTo>
                  <a:lnTo>
                    <a:pt x="4833245" y="2488012"/>
                  </a:lnTo>
                  <a:lnTo>
                    <a:pt x="4787278" y="2465030"/>
                  </a:lnTo>
                  <a:lnTo>
                    <a:pt x="4744474" y="2454445"/>
                  </a:lnTo>
                  <a:lnTo>
                    <a:pt x="4700339" y="2444378"/>
                  </a:lnTo>
                  <a:lnTo>
                    <a:pt x="4654987" y="2434786"/>
                  </a:lnTo>
                  <a:lnTo>
                    <a:pt x="4613143" y="2437456"/>
                  </a:lnTo>
                  <a:lnTo>
                    <a:pt x="4565701" y="2428678"/>
                  </a:lnTo>
                  <a:lnTo>
                    <a:pt x="4521996" y="2432073"/>
                  </a:lnTo>
                  <a:lnTo>
                    <a:pt x="4484765" y="2446576"/>
                  </a:lnTo>
                  <a:lnTo>
                    <a:pt x="4441829" y="2449672"/>
                  </a:lnTo>
                  <a:lnTo>
                    <a:pt x="5510084" y="2033540"/>
                  </a:lnTo>
                  <a:lnTo>
                    <a:pt x="5550173" y="2072442"/>
                  </a:lnTo>
                  <a:lnTo>
                    <a:pt x="5584429" y="2099987"/>
                  </a:lnTo>
                  <a:lnTo>
                    <a:pt x="5622043" y="2139853"/>
                  </a:lnTo>
                  <a:lnTo>
                    <a:pt x="5653769" y="2168383"/>
                  </a:lnTo>
                  <a:lnTo>
                    <a:pt x="5688797" y="2209256"/>
                  </a:lnTo>
                  <a:lnTo>
                    <a:pt x="5722490" y="2250650"/>
                  </a:lnTo>
                  <a:lnTo>
                    <a:pt x="5750209" y="2280740"/>
                  </a:lnTo>
                  <a:lnTo>
                    <a:pt x="5781145" y="2323207"/>
                  </a:lnTo>
                  <a:lnTo>
                    <a:pt x="5810662" y="2366228"/>
                  </a:lnTo>
                  <a:lnTo>
                    <a:pt x="5838731" y="2409812"/>
                  </a:lnTo>
                  <a:lnTo>
                    <a:pt x="5865323" y="2453971"/>
                  </a:lnTo>
                  <a:lnTo>
                    <a:pt x="5885466" y="2487013"/>
                  </a:lnTo>
                  <a:lnTo>
                    <a:pt x="5908947" y="2532385"/>
                  </a:lnTo>
                  <a:lnTo>
                    <a:pt x="5931163" y="2578249"/>
                  </a:lnTo>
                  <a:lnTo>
                    <a:pt x="5952121" y="2624603"/>
                  </a:lnTo>
                  <a:lnTo>
                    <a:pt x="5967216" y="2659611"/>
                  </a:lnTo>
                  <a:lnTo>
                    <a:pt x="5985677" y="2706938"/>
                  </a:lnTo>
                  <a:lnTo>
                    <a:pt x="6002899" y="2754748"/>
                  </a:lnTo>
                  <a:lnTo>
                    <a:pt x="6018890" y="2803037"/>
                  </a:lnTo>
                  <a:lnTo>
                    <a:pt x="6033657" y="2851803"/>
                  </a:lnTo>
                  <a:lnTo>
                    <a:pt x="6042596" y="2889210"/>
                  </a:lnTo>
                  <a:lnTo>
                    <a:pt x="6054933" y="2938922"/>
                  </a:lnTo>
                  <a:lnTo>
                    <a:pt x="6066066" y="2989103"/>
                  </a:lnTo>
                  <a:lnTo>
                    <a:pt x="6076001" y="3039751"/>
                  </a:lnTo>
                  <a:lnTo>
                    <a:pt x="6080136" y="3079029"/>
                  </a:lnTo>
                  <a:lnTo>
                    <a:pt x="6087696" y="3130602"/>
                  </a:lnTo>
                  <a:lnTo>
                    <a:pt x="6094080" y="3182634"/>
                  </a:lnTo>
                  <a:lnTo>
                    <a:pt x="6099292" y="3235122"/>
                  </a:lnTo>
                  <a:lnTo>
                    <a:pt x="6098731" y="3276229"/>
                  </a:lnTo>
                  <a:lnTo>
                    <a:pt x="6101623" y="3329621"/>
                  </a:lnTo>
                  <a:lnTo>
                    <a:pt x="6103365" y="3383460"/>
                  </a:lnTo>
                  <a:lnTo>
                    <a:pt x="6099354" y="3425912"/>
                  </a:lnTo>
                  <a:lnTo>
                    <a:pt x="6098815" y="3480640"/>
                  </a:lnTo>
                  <a:lnTo>
                    <a:pt x="6092537" y="3523974"/>
                  </a:lnTo>
                  <a:lnTo>
                    <a:pt x="6089745" y="3579579"/>
                  </a:lnTo>
                  <a:lnTo>
                    <a:pt x="6081228" y="3623786"/>
                  </a:lnTo>
                  <a:lnTo>
                    <a:pt x="6076210" y="3680259"/>
                  </a:lnTo>
                  <a:lnTo>
                    <a:pt x="6065480" y="3725327"/>
                  </a:lnTo>
                  <a:lnTo>
                    <a:pt x="6058264" y="3782657"/>
                  </a:lnTo>
                  <a:lnTo>
                    <a:pt x="6045348" y="3828577"/>
                  </a:lnTo>
                  <a:lnTo>
                    <a:pt x="6035960" y="3886752"/>
                  </a:lnTo>
                  <a:lnTo>
                    <a:pt x="6020886" y="3933513"/>
                  </a:lnTo>
                  <a:lnTo>
                    <a:pt x="6004743" y="3980690"/>
                  </a:lnTo>
                  <a:lnTo>
                    <a:pt x="5991010" y="4026928"/>
                  </a:lnTo>
                  <a:lnTo>
                    <a:pt x="5976515" y="4073463"/>
                  </a:lnTo>
                  <a:lnTo>
                    <a:pt x="5964646" y="4091716"/>
                  </a:lnTo>
                  <a:close/>
                </a:path>
              </a:pathLst>
            </a:custGeom>
            <a:solidFill>
              <a:srgbClr val="FE696E"/>
            </a:solidFill>
          </p:spPr>
          <p:txBody>
            <a:bodyPr wrap="square" lIns="0" tIns="0" rIns="0" bIns="0" rtlCol="0"/>
            <a:lstStyle/>
            <a:p>
              <a:endParaRPr/>
            </a:p>
          </p:txBody>
        </p:sp>
        <p:pic>
          <p:nvPicPr>
            <p:cNvPr id="11" name="object 11">
              <a:extLst>
                <a:ext uri="{FF2B5EF4-FFF2-40B4-BE49-F238E27FC236}">
                  <a16:creationId xmlns:a16="http://schemas.microsoft.com/office/drawing/2014/main" id="{B1F5B1BE-7A35-4F68-A552-F3AB8A495659}"/>
                </a:ext>
              </a:extLst>
            </p:cNvPr>
            <p:cNvPicPr/>
            <p:nvPr/>
          </p:nvPicPr>
          <p:blipFill>
            <a:blip r:embed="rId2" cstate="print"/>
            <a:stretch>
              <a:fillRect/>
            </a:stretch>
          </p:blipFill>
          <p:spPr>
            <a:xfrm>
              <a:off x="-1535" y="6185418"/>
              <a:ext cx="6103365" cy="4097965"/>
            </a:xfrm>
            <a:prstGeom prst="rect">
              <a:avLst/>
            </a:prstGeom>
          </p:spPr>
        </p:pic>
        <p:sp>
          <p:nvSpPr>
            <p:cNvPr id="12" name="object 12">
              <a:extLst>
                <a:ext uri="{FF2B5EF4-FFF2-40B4-BE49-F238E27FC236}">
                  <a16:creationId xmlns:a16="http://schemas.microsoft.com/office/drawing/2014/main" id="{836F40EB-16AA-A9DF-06B0-EA882620B1B2}"/>
                </a:ext>
              </a:extLst>
            </p:cNvPr>
            <p:cNvSpPr/>
            <p:nvPr/>
          </p:nvSpPr>
          <p:spPr>
            <a:xfrm>
              <a:off x="-1524" y="6185420"/>
              <a:ext cx="6103620" cy="4098290"/>
            </a:xfrm>
            <a:custGeom>
              <a:avLst/>
              <a:gdLst/>
              <a:ahLst/>
              <a:cxnLst/>
              <a:rect l="l" t="t" r="r" b="b"/>
              <a:pathLst>
                <a:path w="6103620" h="4098290">
                  <a:moveTo>
                    <a:pt x="2752902" y="1294853"/>
                  </a:moveTo>
                  <a:lnTo>
                    <a:pt x="2749918" y="1241488"/>
                  </a:lnTo>
                  <a:lnTo>
                    <a:pt x="2750261" y="1200467"/>
                  </a:lnTo>
                  <a:lnTo>
                    <a:pt x="2744647" y="1148143"/>
                  </a:lnTo>
                  <a:lnTo>
                    <a:pt x="2737662" y="1096340"/>
                  </a:lnTo>
                  <a:lnTo>
                    <a:pt x="2733852" y="1056944"/>
                  </a:lnTo>
                  <a:lnTo>
                    <a:pt x="2723946" y="1006284"/>
                  </a:lnTo>
                  <a:lnTo>
                    <a:pt x="2712504" y="956221"/>
                  </a:lnTo>
                  <a:lnTo>
                    <a:pt x="2704109" y="918603"/>
                  </a:lnTo>
                  <a:lnTo>
                    <a:pt x="2689479" y="869784"/>
                  </a:lnTo>
                  <a:lnTo>
                    <a:pt x="2673172" y="821613"/>
                  </a:lnTo>
                  <a:lnTo>
                    <a:pt x="2655138" y="774115"/>
                  </a:lnTo>
                  <a:lnTo>
                    <a:pt x="2639949" y="739152"/>
                  </a:lnTo>
                  <a:lnTo>
                    <a:pt x="2618333" y="693051"/>
                  </a:lnTo>
                  <a:lnTo>
                    <a:pt x="2594864" y="647674"/>
                  </a:lnTo>
                  <a:lnTo>
                    <a:pt x="2569464" y="603046"/>
                  </a:lnTo>
                  <a:lnTo>
                    <a:pt x="2542108" y="559193"/>
                  </a:lnTo>
                  <a:lnTo>
                    <a:pt x="2512745" y="516102"/>
                  </a:lnTo>
                  <a:lnTo>
                    <a:pt x="2485936" y="485660"/>
                  </a:lnTo>
                  <a:lnTo>
                    <a:pt x="2452420" y="444207"/>
                  </a:lnTo>
                  <a:lnTo>
                    <a:pt x="2418016" y="403085"/>
                  </a:lnTo>
                  <a:lnTo>
                    <a:pt x="2386596" y="374434"/>
                  </a:lnTo>
                  <a:lnTo>
                    <a:pt x="2348954" y="334581"/>
                  </a:lnTo>
                  <a:lnTo>
                    <a:pt x="2314321" y="307187"/>
                  </a:lnTo>
                  <a:lnTo>
                    <a:pt x="2278113" y="280403"/>
                  </a:lnTo>
                  <a:lnTo>
                    <a:pt x="2240330" y="254228"/>
                  </a:lnTo>
                  <a:lnTo>
                    <a:pt x="2200999" y="228663"/>
                  </a:lnTo>
                  <a:lnTo>
                    <a:pt x="2160130" y="203695"/>
                  </a:lnTo>
                  <a:lnTo>
                    <a:pt x="2117737" y="179324"/>
                  </a:lnTo>
                  <a:lnTo>
                    <a:pt x="2073846" y="155524"/>
                  </a:lnTo>
                  <a:lnTo>
                    <a:pt x="2028469" y="132321"/>
                  </a:lnTo>
                  <a:lnTo>
                    <a:pt x="1981606" y="109677"/>
                  </a:lnTo>
                  <a:lnTo>
                    <a:pt x="1937918" y="99441"/>
                  </a:lnTo>
                  <a:lnTo>
                    <a:pt x="1888159" y="77927"/>
                  </a:lnTo>
                  <a:lnTo>
                    <a:pt x="1841601" y="68808"/>
                  </a:lnTo>
                  <a:lnTo>
                    <a:pt x="1789023" y="48399"/>
                  </a:lnTo>
                  <a:lnTo>
                    <a:pt x="1739658" y="40373"/>
                  </a:lnTo>
                  <a:lnTo>
                    <a:pt x="1688922" y="32880"/>
                  </a:lnTo>
                  <a:lnTo>
                    <a:pt x="1636826" y="25920"/>
                  </a:lnTo>
                  <a:lnTo>
                    <a:pt x="1583372" y="19481"/>
                  </a:lnTo>
                  <a:lnTo>
                    <a:pt x="1528597" y="13550"/>
                  </a:lnTo>
                  <a:lnTo>
                    <a:pt x="1353451" y="0"/>
                  </a:lnTo>
                  <a:lnTo>
                    <a:pt x="1299603" y="7353"/>
                  </a:lnTo>
                  <a:lnTo>
                    <a:pt x="1241285" y="2806"/>
                  </a:lnTo>
                  <a:lnTo>
                    <a:pt x="978700" y="36957"/>
                  </a:lnTo>
                  <a:lnTo>
                    <a:pt x="932751" y="54851"/>
                  </a:lnTo>
                  <a:lnTo>
                    <a:pt x="883094" y="60566"/>
                  </a:lnTo>
                  <a:lnTo>
                    <a:pt x="839076" y="77711"/>
                  </a:lnTo>
                  <a:lnTo>
                    <a:pt x="791565" y="82588"/>
                  </a:lnTo>
                  <a:lnTo>
                    <a:pt x="749909" y="98818"/>
                  </a:lnTo>
                  <a:lnTo>
                    <a:pt x="704977" y="102692"/>
                  </a:lnTo>
                  <a:lnTo>
                    <a:pt x="176580" y="308521"/>
                  </a:lnTo>
                  <a:lnTo>
                    <a:pt x="134937" y="338378"/>
                  </a:lnTo>
                  <a:lnTo>
                    <a:pt x="42519" y="374383"/>
                  </a:lnTo>
                  <a:lnTo>
                    <a:pt x="977" y="404190"/>
                  </a:lnTo>
                  <a:lnTo>
                    <a:pt x="0" y="404571"/>
                  </a:lnTo>
                  <a:lnTo>
                    <a:pt x="368" y="1276718"/>
                  </a:lnTo>
                  <a:lnTo>
                    <a:pt x="14922" y="1257414"/>
                  </a:lnTo>
                  <a:lnTo>
                    <a:pt x="54216" y="1228483"/>
                  </a:lnTo>
                  <a:lnTo>
                    <a:pt x="98247" y="1211326"/>
                  </a:lnTo>
                  <a:lnTo>
                    <a:pt x="177469" y="1153210"/>
                  </a:lnTo>
                  <a:lnTo>
                    <a:pt x="221856" y="1135913"/>
                  </a:lnTo>
                  <a:lnTo>
                    <a:pt x="301713" y="1077556"/>
                  </a:lnTo>
                  <a:lnTo>
                    <a:pt x="346379" y="1060157"/>
                  </a:lnTo>
                  <a:lnTo>
                    <a:pt x="386524" y="1030884"/>
                  </a:lnTo>
                  <a:lnTo>
                    <a:pt x="476224" y="995946"/>
                  </a:lnTo>
                  <a:lnTo>
                    <a:pt x="516547" y="966609"/>
                  </a:lnTo>
                  <a:lnTo>
                    <a:pt x="875588" y="826744"/>
                  </a:lnTo>
                  <a:lnTo>
                    <a:pt x="924610" y="821283"/>
                  </a:lnTo>
                  <a:lnTo>
                    <a:pt x="1015111" y="786028"/>
                  </a:lnTo>
                  <a:lnTo>
                    <a:pt x="1314272" y="751268"/>
                  </a:lnTo>
                  <a:lnTo>
                    <a:pt x="1409001" y="741616"/>
                  </a:lnTo>
                  <a:lnTo>
                    <a:pt x="1459217" y="749325"/>
                  </a:lnTo>
                  <a:lnTo>
                    <a:pt x="1507985" y="757580"/>
                  </a:lnTo>
                  <a:lnTo>
                    <a:pt x="1550530" y="754634"/>
                  </a:lnTo>
                  <a:lnTo>
                    <a:pt x="1595882" y="764235"/>
                  </a:lnTo>
                  <a:lnTo>
                    <a:pt x="1639239" y="774598"/>
                  </a:lnTo>
                  <a:lnTo>
                    <a:pt x="1680425" y="785812"/>
                  </a:lnTo>
                  <a:lnTo>
                    <a:pt x="1723847" y="809790"/>
                  </a:lnTo>
                  <a:lnTo>
                    <a:pt x="1760118" y="822921"/>
                  </a:lnTo>
                  <a:lnTo>
                    <a:pt x="1798243" y="848956"/>
                  </a:lnTo>
                  <a:lnTo>
                    <a:pt x="1833460" y="876122"/>
                  </a:lnTo>
                  <a:lnTo>
                    <a:pt x="1865553" y="904506"/>
                  </a:lnTo>
                  <a:lnTo>
                    <a:pt x="1894357" y="934186"/>
                  </a:lnTo>
                  <a:lnTo>
                    <a:pt x="1920049" y="965060"/>
                  </a:lnTo>
                  <a:lnTo>
                    <a:pt x="1941461" y="997610"/>
                  </a:lnTo>
                  <a:lnTo>
                    <a:pt x="1963407" y="1043584"/>
                  </a:lnTo>
                  <a:lnTo>
                    <a:pt x="1991309" y="1128115"/>
                  </a:lnTo>
                  <a:lnTo>
                    <a:pt x="2002294" y="1178356"/>
                  </a:lnTo>
                  <a:lnTo>
                    <a:pt x="2005418" y="1218031"/>
                  </a:lnTo>
                  <a:lnTo>
                    <a:pt x="2010105" y="1270723"/>
                  </a:lnTo>
                  <a:lnTo>
                    <a:pt x="2007349" y="1312684"/>
                  </a:lnTo>
                  <a:lnTo>
                    <a:pt x="2006587" y="1367497"/>
                  </a:lnTo>
                  <a:lnTo>
                    <a:pt x="1998789" y="1411427"/>
                  </a:lnTo>
                  <a:lnTo>
                    <a:pt x="1993392" y="1468043"/>
                  </a:lnTo>
                  <a:lnTo>
                    <a:pt x="1981365" y="1513624"/>
                  </a:lnTo>
                  <a:lnTo>
                    <a:pt x="1967534" y="1559890"/>
                  </a:lnTo>
                  <a:lnTo>
                    <a:pt x="1952117" y="1606791"/>
                  </a:lnTo>
                  <a:lnTo>
                    <a:pt x="1935302" y="1654225"/>
                  </a:lnTo>
                  <a:lnTo>
                    <a:pt x="1917306" y="1702130"/>
                  </a:lnTo>
                  <a:lnTo>
                    <a:pt x="1893722" y="1738579"/>
                  </a:lnTo>
                  <a:lnTo>
                    <a:pt x="1874367" y="1787004"/>
                  </a:lnTo>
                  <a:lnTo>
                    <a:pt x="1849424" y="1823974"/>
                  </a:lnTo>
                  <a:lnTo>
                    <a:pt x="1823529" y="1861324"/>
                  </a:lnTo>
                  <a:lnTo>
                    <a:pt x="1796719" y="1899031"/>
                  </a:lnTo>
                  <a:lnTo>
                    <a:pt x="1769033" y="1937067"/>
                  </a:lnTo>
                  <a:lnTo>
                    <a:pt x="1740509" y="1975434"/>
                  </a:lnTo>
                  <a:lnTo>
                    <a:pt x="1711185" y="2014118"/>
                  </a:lnTo>
                  <a:lnTo>
                    <a:pt x="1681111" y="2053094"/>
                  </a:lnTo>
                  <a:lnTo>
                    <a:pt x="1650288" y="2092363"/>
                  </a:lnTo>
                  <a:lnTo>
                    <a:pt x="1614182" y="2120061"/>
                  </a:lnTo>
                  <a:lnTo>
                    <a:pt x="1549260" y="2199868"/>
                  </a:lnTo>
                  <a:lnTo>
                    <a:pt x="1511312" y="2228278"/>
                  </a:lnTo>
                  <a:lnTo>
                    <a:pt x="1443037" y="2309393"/>
                  </a:lnTo>
                  <a:lnTo>
                    <a:pt x="1403578" y="2338387"/>
                  </a:lnTo>
                  <a:lnTo>
                    <a:pt x="1368298" y="2379395"/>
                  </a:lnTo>
                  <a:lnTo>
                    <a:pt x="1328013" y="2408720"/>
                  </a:lnTo>
                  <a:lnTo>
                    <a:pt x="1291983" y="2450007"/>
                  </a:lnTo>
                  <a:lnTo>
                    <a:pt x="1251038" y="2479598"/>
                  </a:lnTo>
                  <a:lnTo>
                    <a:pt x="1160894" y="2569222"/>
                  </a:lnTo>
                  <a:lnTo>
                    <a:pt x="1107579" y="2617254"/>
                  </a:lnTo>
                  <a:lnTo>
                    <a:pt x="1070533" y="2645308"/>
                  </a:lnTo>
                  <a:lnTo>
                    <a:pt x="1038034" y="2685237"/>
                  </a:lnTo>
                  <a:lnTo>
                    <a:pt x="1000887" y="2713329"/>
                  </a:lnTo>
                  <a:lnTo>
                    <a:pt x="968336" y="2753271"/>
                  </a:lnTo>
                  <a:lnTo>
                    <a:pt x="931164" y="2781376"/>
                  </a:lnTo>
                  <a:lnTo>
                    <a:pt x="898626" y="2821317"/>
                  </a:lnTo>
                  <a:lnTo>
                    <a:pt x="861517" y="2849397"/>
                  </a:lnTo>
                  <a:lnTo>
                    <a:pt x="829068" y="2889300"/>
                  </a:lnTo>
                  <a:lnTo>
                    <a:pt x="792099" y="2917329"/>
                  </a:lnTo>
                  <a:lnTo>
                    <a:pt x="695706" y="3036659"/>
                  </a:lnTo>
                  <a:lnTo>
                    <a:pt x="659257" y="3064484"/>
                  </a:lnTo>
                  <a:lnTo>
                    <a:pt x="503199" y="3261576"/>
                  </a:lnTo>
                  <a:lnTo>
                    <a:pt x="412800" y="3378568"/>
                  </a:lnTo>
                  <a:lnTo>
                    <a:pt x="354215" y="3455898"/>
                  </a:lnTo>
                  <a:lnTo>
                    <a:pt x="330111" y="3506178"/>
                  </a:lnTo>
                  <a:lnTo>
                    <a:pt x="301790" y="3544468"/>
                  </a:lnTo>
                  <a:lnTo>
                    <a:pt x="278511" y="3594430"/>
                  </a:lnTo>
                  <a:lnTo>
                    <a:pt x="251053" y="3632377"/>
                  </a:lnTo>
                  <a:lnTo>
                    <a:pt x="228688" y="3681984"/>
                  </a:lnTo>
                  <a:lnTo>
                    <a:pt x="202184" y="3719563"/>
                  </a:lnTo>
                  <a:lnTo>
                    <a:pt x="180809" y="3768788"/>
                  </a:lnTo>
                  <a:lnTo>
                    <a:pt x="159956" y="3817797"/>
                  </a:lnTo>
                  <a:lnTo>
                    <a:pt x="139649" y="3866591"/>
                  </a:lnTo>
                  <a:lnTo>
                    <a:pt x="115303" y="3903332"/>
                  </a:lnTo>
                  <a:lnTo>
                    <a:pt x="96151" y="3951681"/>
                  </a:lnTo>
                  <a:lnTo>
                    <a:pt x="81838" y="4011777"/>
                  </a:lnTo>
                  <a:lnTo>
                    <a:pt x="64020" y="4059618"/>
                  </a:lnTo>
                  <a:lnTo>
                    <a:pt x="48856" y="4092778"/>
                  </a:lnTo>
                  <a:lnTo>
                    <a:pt x="845870" y="4095788"/>
                  </a:lnTo>
                  <a:lnTo>
                    <a:pt x="850226" y="4094086"/>
                  </a:lnTo>
                  <a:lnTo>
                    <a:pt x="870521" y="4045293"/>
                  </a:lnTo>
                  <a:lnTo>
                    <a:pt x="896315" y="4007993"/>
                  </a:lnTo>
                  <a:lnTo>
                    <a:pt x="918337" y="3958526"/>
                  </a:lnTo>
                  <a:lnTo>
                    <a:pt x="945756" y="3920579"/>
                  </a:lnTo>
                  <a:lnTo>
                    <a:pt x="969340" y="3870502"/>
                  </a:lnTo>
                  <a:lnTo>
                    <a:pt x="998245" y="3831983"/>
                  </a:lnTo>
                  <a:lnTo>
                    <a:pt x="1027823" y="3793198"/>
                  </a:lnTo>
                  <a:lnTo>
                    <a:pt x="1088847" y="3714915"/>
                  </a:lnTo>
                  <a:lnTo>
                    <a:pt x="1152067" y="3635768"/>
                  </a:lnTo>
                  <a:lnTo>
                    <a:pt x="1250315" y="3515715"/>
                  </a:lnTo>
                  <a:lnTo>
                    <a:pt x="1288415" y="3487242"/>
                  </a:lnTo>
                  <a:lnTo>
                    <a:pt x="1390535" y="3365690"/>
                  </a:lnTo>
                  <a:lnTo>
                    <a:pt x="1429600" y="3336848"/>
                  </a:lnTo>
                  <a:lnTo>
                    <a:pt x="1464195" y="3296107"/>
                  </a:lnTo>
                  <a:lnTo>
                    <a:pt x="1503476" y="3267176"/>
                  </a:lnTo>
                  <a:lnTo>
                    <a:pt x="1538224" y="3226384"/>
                  </a:lnTo>
                  <a:lnTo>
                    <a:pt x="1577581" y="3197428"/>
                  </a:lnTo>
                  <a:lnTo>
                    <a:pt x="1612290" y="3156635"/>
                  </a:lnTo>
                  <a:lnTo>
                    <a:pt x="1689963" y="3085490"/>
                  </a:lnTo>
                  <a:lnTo>
                    <a:pt x="1753133" y="3033623"/>
                  </a:lnTo>
                  <a:lnTo>
                    <a:pt x="1785797" y="2993644"/>
                  </a:lnTo>
                  <a:lnTo>
                    <a:pt x="1823135" y="2965475"/>
                  </a:lnTo>
                  <a:lnTo>
                    <a:pt x="1855889" y="2925457"/>
                  </a:lnTo>
                  <a:lnTo>
                    <a:pt x="1930666" y="2869069"/>
                  </a:lnTo>
                  <a:lnTo>
                    <a:pt x="1963407" y="2829052"/>
                  </a:lnTo>
                  <a:lnTo>
                    <a:pt x="2000707" y="2800896"/>
                  </a:lnTo>
                  <a:lnTo>
                    <a:pt x="2065832" y="2721000"/>
                  </a:lnTo>
                  <a:lnTo>
                    <a:pt x="2102827" y="2692958"/>
                  </a:lnTo>
                  <a:lnTo>
                    <a:pt x="2167153" y="2613393"/>
                  </a:lnTo>
                  <a:lnTo>
                    <a:pt x="2203640" y="2585542"/>
                  </a:lnTo>
                  <a:lnTo>
                    <a:pt x="2297874" y="2467064"/>
                  </a:lnTo>
                  <a:lnTo>
                    <a:pt x="2419413" y="2310676"/>
                  </a:lnTo>
                  <a:lnTo>
                    <a:pt x="2444292" y="2260104"/>
                  </a:lnTo>
                  <a:lnTo>
                    <a:pt x="2502039" y="2183079"/>
                  </a:lnTo>
                  <a:lnTo>
                    <a:pt x="2525649" y="2133003"/>
                  </a:lnTo>
                  <a:lnTo>
                    <a:pt x="2548775" y="2083104"/>
                  </a:lnTo>
                  <a:lnTo>
                    <a:pt x="2569997" y="2047582"/>
                  </a:lnTo>
                  <a:lnTo>
                    <a:pt x="2590787" y="2012213"/>
                  </a:lnTo>
                  <a:lnTo>
                    <a:pt x="2606497" y="1965210"/>
                  </a:lnTo>
                  <a:lnTo>
                    <a:pt x="2626309" y="1930234"/>
                  </a:lnTo>
                  <a:lnTo>
                    <a:pt x="2640927" y="1883651"/>
                  </a:lnTo>
                  <a:lnTo>
                    <a:pt x="2654935" y="1837309"/>
                  </a:lnTo>
                  <a:lnTo>
                    <a:pt x="2672892" y="1803057"/>
                  </a:lnTo>
                  <a:lnTo>
                    <a:pt x="2685529" y="1757235"/>
                  </a:lnTo>
                  <a:lnTo>
                    <a:pt x="2697403" y="1711731"/>
                  </a:lnTo>
                  <a:lnTo>
                    <a:pt x="2708465" y="1666532"/>
                  </a:lnTo>
                  <a:lnTo>
                    <a:pt x="2718676" y="1621663"/>
                  </a:lnTo>
                  <a:lnTo>
                    <a:pt x="2727972" y="1577149"/>
                  </a:lnTo>
                  <a:lnTo>
                    <a:pt x="2731719" y="1521180"/>
                  </a:lnTo>
                  <a:lnTo>
                    <a:pt x="2739072" y="1477429"/>
                  </a:lnTo>
                  <a:lnTo>
                    <a:pt x="2745371" y="1434084"/>
                  </a:lnTo>
                  <a:lnTo>
                    <a:pt x="2745968" y="1379334"/>
                  </a:lnTo>
                  <a:lnTo>
                    <a:pt x="2750032" y="1336852"/>
                  </a:lnTo>
                  <a:lnTo>
                    <a:pt x="2752902" y="1294853"/>
                  </a:lnTo>
                  <a:close/>
                </a:path>
                <a:path w="6103620" h="4098290">
                  <a:moveTo>
                    <a:pt x="4310469" y="1723948"/>
                  </a:moveTo>
                  <a:lnTo>
                    <a:pt x="4263936" y="1728457"/>
                  </a:lnTo>
                  <a:lnTo>
                    <a:pt x="4179189" y="1761464"/>
                  </a:lnTo>
                  <a:lnTo>
                    <a:pt x="4131830" y="1766290"/>
                  </a:lnTo>
                  <a:lnTo>
                    <a:pt x="4045724" y="1799831"/>
                  </a:lnTo>
                  <a:lnTo>
                    <a:pt x="4007027" y="1828533"/>
                  </a:lnTo>
                  <a:lnTo>
                    <a:pt x="3920096" y="1862391"/>
                  </a:lnTo>
                  <a:lnTo>
                    <a:pt x="3881132" y="1891195"/>
                  </a:lnTo>
                  <a:lnTo>
                    <a:pt x="4310469" y="1723948"/>
                  </a:lnTo>
                  <a:close/>
                </a:path>
                <a:path w="6103620" h="4098290">
                  <a:moveTo>
                    <a:pt x="6103353" y="3383470"/>
                  </a:moveTo>
                  <a:lnTo>
                    <a:pt x="6101600" y="3329622"/>
                  </a:lnTo>
                  <a:lnTo>
                    <a:pt x="6098718" y="3276231"/>
                  </a:lnTo>
                  <a:lnTo>
                    <a:pt x="6099276" y="3235121"/>
                  </a:lnTo>
                  <a:lnTo>
                    <a:pt x="6094057" y="3182632"/>
                  </a:lnTo>
                  <a:lnTo>
                    <a:pt x="6087681" y="3130613"/>
                  </a:lnTo>
                  <a:lnTo>
                    <a:pt x="6080112" y="3079038"/>
                  </a:lnTo>
                  <a:lnTo>
                    <a:pt x="6075985" y="3039757"/>
                  </a:lnTo>
                  <a:lnTo>
                    <a:pt x="6066053" y="2989110"/>
                  </a:lnTo>
                  <a:lnTo>
                    <a:pt x="6054915" y="2938932"/>
                  </a:lnTo>
                  <a:lnTo>
                    <a:pt x="6042584" y="2889212"/>
                  </a:lnTo>
                  <a:lnTo>
                    <a:pt x="6033643" y="2851810"/>
                  </a:lnTo>
                  <a:lnTo>
                    <a:pt x="6018873" y="2803042"/>
                  </a:lnTo>
                  <a:lnTo>
                    <a:pt x="6002883" y="2754757"/>
                  </a:lnTo>
                  <a:lnTo>
                    <a:pt x="5985662" y="2706941"/>
                  </a:lnTo>
                  <a:lnTo>
                    <a:pt x="5967196" y="2659621"/>
                  </a:lnTo>
                  <a:lnTo>
                    <a:pt x="5952096" y="2624607"/>
                  </a:lnTo>
                  <a:lnTo>
                    <a:pt x="5931141" y="2578252"/>
                  </a:lnTo>
                  <a:lnTo>
                    <a:pt x="5908929" y="2532392"/>
                  </a:lnTo>
                  <a:lnTo>
                    <a:pt x="5885446" y="2487015"/>
                  </a:lnTo>
                  <a:lnTo>
                    <a:pt x="5865304" y="2453970"/>
                  </a:lnTo>
                  <a:lnTo>
                    <a:pt x="5838710" y="2409812"/>
                  </a:lnTo>
                  <a:lnTo>
                    <a:pt x="5810643" y="2366238"/>
                  </a:lnTo>
                  <a:lnTo>
                    <a:pt x="5781129" y="2323211"/>
                  </a:lnTo>
                  <a:lnTo>
                    <a:pt x="5750191" y="2280742"/>
                  </a:lnTo>
                  <a:lnTo>
                    <a:pt x="5722467" y="2250656"/>
                  </a:lnTo>
                  <a:lnTo>
                    <a:pt x="5688774" y="2209266"/>
                  </a:lnTo>
                  <a:lnTo>
                    <a:pt x="5653748" y="2168385"/>
                  </a:lnTo>
                  <a:lnTo>
                    <a:pt x="5622023" y="2139861"/>
                  </a:lnTo>
                  <a:lnTo>
                    <a:pt x="5584406" y="2099995"/>
                  </a:lnTo>
                  <a:lnTo>
                    <a:pt x="5550154" y="2072449"/>
                  </a:lnTo>
                  <a:lnTo>
                    <a:pt x="5510060" y="2033549"/>
                  </a:lnTo>
                  <a:lnTo>
                    <a:pt x="5473395" y="2006942"/>
                  </a:lnTo>
                  <a:lnTo>
                    <a:pt x="5435549" y="1980793"/>
                  </a:lnTo>
                  <a:lnTo>
                    <a:pt x="5391963" y="1943252"/>
                  </a:lnTo>
                  <a:lnTo>
                    <a:pt x="5351881" y="1917979"/>
                  </a:lnTo>
                  <a:lnTo>
                    <a:pt x="5310708" y="1893125"/>
                  </a:lnTo>
                  <a:lnTo>
                    <a:pt x="5268480" y="1868690"/>
                  </a:lnTo>
                  <a:lnTo>
                    <a:pt x="5225237" y="1844649"/>
                  </a:lnTo>
                  <a:lnTo>
                    <a:pt x="5185600" y="1832825"/>
                  </a:lnTo>
                  <a:lnTo>
                    <a:pt x="5140376" y="1809559"/>
                  </a:lnTo>
                  <a:lnTo>
                    <a:pt x="5094224" y="1786648"/>
                  </a:lnTo>
                  <a:lnTo>
                    <a:pt x="5051768" y="1775929"/>
                  </a:lnTo>
                  <a:lnTo>
                    <a:pt x="5003812" y="1753717"/>
                  </a:lnTo>
                  <a:lnTo>
                    <a:pt x="4959604" y="1743684"/>
                  </a:lnTo>
                  <a:lnTo>
                    <a:pt x="4914582" y="1733956"/>
                  </a:lnTo>
                  <a:lnTo>
                    <a:pt x="4868748" y="1724558"/>
                  </a:lnTo>
                  <a:lnTo>
                    <a:pt x="4822152" y="1715452"/>
                  </a:lnTo>
                  <a:lnTo>
                    <a:pt x="4774806" y="1706638"/>
                  </a:lnTo>
                  <a:lnTo>
                    <a:pt x="4726737" y="1698091"/>
                  </a:lnTo>
                  <a:lnTo>
                    <a:pt x="4677994" y="1689823"/>
                  </a:lnTo>
                  <a:lnTo>
                    <a:pt x="4633201" y="1693646"/>
                  </a:lnTo>
                  <a:lnTo>
                    <a:pt x="4583163" y="1685874"/>
                  </a:lnTo>
                  <a:lnTo>
                    <a:pt x="4443361" y="1699450"/>
                  </a:lnTo>
                  <a:lnTo>
                    <a:pt x="4352074" y="1707756"/>
                  </a:lnTo>
                  <a:lnTo>
                    <a:pt x="3881132" y="1891195"/>
                  </a:lnTo>
                  <a:lnTo>
                    <a:pt x="3837521" y="1908187"/>
                  </a:lnTo>
                  <a:lnTo>
                    <a:pt x="3643109" y="2052066"/>
                  </a:lnTo>
                  <a:lnTo>
                    <a:pt x="3609162" y="2092553"/>
                  </a:lnTo>
                  <a:lnTo>
                    <a:pt x="3570782" y="2121128"/>
                  </a:lnTo>
                  <a:lnTo>
                    <a:pt x="3537229" y="2161463"/>
                  </a:lnTo>
                  <a:lnTo>
                    <a:pt x="3499294" y="2189873"/>
                  </a:lnTo>
                  <a:lnTo>
                    <a:pt x="3369005" y="2349665"/>
                  </a:lnTo>
                  <a:lnTo>
                    <a:pt x="3275266" y="2467953"/>
                  </a:lnTo>
                  <a:lnTo>
                    <a:pt x="3249549" y="2518854"/>
                  </a:lnTo>
                  <a:lnTo>
                    <a:pt x="3219729" y="2557729"/>
                  </a:lnTo>
                  <a:lnTo>
                    <a:pt x="3194329" y="2608516"/>
                  </a:lnTo>
                  <a:lnTo>
                    <a:pt x="3169869" y="2658935"/>
                  </a:lnTo>
                  <a:lnTo>
                    <a:pt x="3146323" y="2708999"/>
                  </a:lnTo>
                  <a:lnTo>
                    <a:pt x="3119043" y="2746883"/>
                  </a:lnTo>
                  <a:lnTo>
                    <a:pt x="3097225" y="2796273"/>
                  </a:lnTo>
                  <a:lnTo>
                    <a:pt x="3076244" y="2845333"/>
                  </a:lnTo>
                  <a:lnTo>
                    <a:pt x="3056051" y="2894088"/>
                  </a:lnTo>
                  <a:lnTo>
                    <a:pt x="3036633" y="2942539"/>
                  </a:lnTo>
                  <a:lnTo>
                    <a:pt x="3017964" y="2990697"/>
                  </a:lnTo>
                  <a:lnTo>
                    <a:pt x="3000006" y="3038589"/>
                  </a:lnTo>
                  <a:lnTo>
                    <a:pt x="2987344" y="3098038"/>
                  </a:lnTo>
                  <a:lnTo>
                    <a:pt x="2970733" y="3145396"/>
                  </a:lnTo>
                  <a:lnTo>
                    <a:pt x="2954756" y="3192500"/>
                  </a:lnTo>
                  <a:lnTo>
                    <a:pt x="2939389" y="3239376"/>
                  </a:lnTo>
                  <a:lnTo>
                    <a:pt x="2924606" y="3286023"/>
                  </a:lnTo>
                  <a:lnTo>
                    <a:pt x="2910357" y="3332467"/>
                  </a:lnTo>
                  <a:lnTo>
                    <a:pt x="2901251" y="3390531"/>
                  </a:lnTo>
                  <a:lnTo>
                    <a:pt x="2888030" y="3436569"/>
                  </a:lnTo>
                  <a:lnTo>
                    <a:pt x="2875280" y="3482429"/>
                  </a:lnTo>
                  <a:lnTo>
                    <a:pt x="2862961" y="3528110"/>
                  </a:lnTo>
                  <a:lnTo>
                    <a:pt x="2851061" y="3573640"/>
                  </a:lnTo>
                  <a:lnTo>
                    <a:pt x="2844139" y="3630853"/>
                  </a:lnTo>
                  <a:lnTo>
                    <a:pt x="2832976" y="3676091"/>
                  </a:lnTo>
                  <a:lnTo>
                    <a:pt x="2822143" y="3721201"/>
                  </a:lnTo>
                  <a:lnTo>
                    <a:pt x="2811615" y="3766185"/>
                  </a:lnTo>
                  <a:lnTo>
                    <a:pt x="2788691" y="3870528"/>
                  </a:lnTo>
                  <a:lnTo>
                    <a:pt x="2775635" y="3916502"/>
                  </a:lnTo>
                  <a:lnTo>
                    <a:pt x="2767253" y="3974274"/>
                  </a:lnTo>
                  <a:lnTo>
                    <a:pt x="2754274" y="4020223"/>
                  </a:lnTo>
                  <a:lnTo>
                    <a:pt x="2745892" y="4078008"/>
                  </a:lnTo>
                  <a:lnTo>
                    <a:pt x="2738132" y="4094657"/>
                  </a:lnTo>
                  <a:lnTo>
                    <a:pt x="3499383" y="4097972"/>
                  </a:lnTo>
                  <a:lnTo>
                    <a:pt x="3502888" y="4069346"/>
                  </a:lnTo>
                  <a:lnTo>
                    <a:pt x="3514318" y="4024007"/>
                  </a:lnTo>
                  <a:lnTo>
                    <a:pt x="3535921" y="3920185"/>
                  </a:lnTo>
                  <a:lnTo>
                    <a:pt x="3546983" y="3874986"/>
                  </a:lnTo>
                  <a:lnTo>
                    <a:pt x="3558375" y="3829659"/>
                  </a:lnTo>
                  <a:lnTo>
                    <a:pt x="3570122" y="3784193"/>
                  </a:lnTo>
                  <a:lnTo>
                    <a:pt x="3577615" y="3726751"/>
                  </a:lnTo>
                  <a:lnTo>
                    <a:pt x="3590112" y="3681006"/>
                  </a:lnTo>
                  <a:lnTo>
                    <a:pt x="3602990" y="3635095"/>
                  </a:lnTo>
                  <a:lnTo>
                    <a:pt x="3616299" y="3589020"/>
                  </a:lnTo>
                  <a:lnTo>
                    <a:pt x="3625431" y="3530943"/>
                  </a:lnTo>
                  <a:lnTo>
                    <a:pt x="3639629" y="3484524"/>
                  </a:lnTo>
                  <a:lnTo>
                    <a:pt x="3654285" y="3437928"/>
                  </a:lnTo>
                  <a:lnTo>
                    <a:pt x="3669436" y="3391141"/>
                  </a:lnTo>
                  <a:lnTo>
                    <a:pt x="3685082" y="3344151"/>
                  </a:lnTo>
                  <a:lnTo>
                    <a:pt x="3701250" y="3296970"/>
                  </a:lnTo>
                  <a:lnTo>
                    <a:pt x="3717963" y="3249574"/>
                  </a:lnTo>
                  <a:lnTo>
                    <a:pt x="3735235" y="3201949"/>
                  </a:lnTo>
                  <a:lnTo>
                    <a:pt x="3753066" y="3154121"/>
                  </a:lnTo>
                  <a:lnTo>
                    <a:pt x="3771493" y="3106051"/>
                  </a:lnTo>
                  <a:lnTo>
                    <a:pt x="3795141" y="3069577"/>
                  </a:lnTo>
                  <a:lnTo>
                    <a:pt x="3814800" y="3021038"/>
                  </a:lnTo>
                  <a:lnTo>
                    <a:pt x="3839705" y="2984068"/>
                  </a:lnTo>
                  <a:lnTo>
                    <a:pt x="3860673" y="2935020"/>
                  </a:lnTo>
                  <a:lnTo>
                    <a:pt x="3891724" y="2895663"/>
                  </a:lnTo>
                  <a:lnTo>
                    <a:pt x="3918902" y="2844190"/>
                  </a:lnTo>
                  <a:lnTo>
                    <a:pt x="3951313" y="2804299"/>
                  </a:lnTo>
                  <a:lnTo>
                    <a:pt x="4051147" y="2683637"/>
                  </a:lnTo>
                  <a:lnTo>
                    <a:pt x="4089527" y="2655062"/>
                  </a:lnTo>
                  <a:lnTo>
                    <a:pt x="4123334" y="2614625"/>
                  </a:lnTo>
                  <a:lnTo>
                    <a:pt x="4199864" y="2557551"/>
                  </a:lnTo>
                  <a:lnTo>
                    <a:pt x="4242359" y="2541003"/>
                  </a:lnTo>
                  <a:lnTo>
                    <a:pt x="4279836" y="2512771"/>
                  </a:lnTo>
                  <a:lnTo>
                    <a:pt x="4441812" y="2449677"/>
                  </a:lnTo>
                  <a:lnTo>
                    <a:pt x="4484751" y="2446578"/>
                  </a:lnTo>
                  <a:lnTo>
                    <a:pt x="4521974" y="2432075"/>
                  </a:lnTo>
                  <a:lnTo>
                    <a:pt x="4565688" y="2428684"/>
                  </a:lnTo>
                  <a:lnTo>
                    <a:pt x="4613122" y="2437460"/>
                  </a:lnTo>
                  <a:lnTo>
                    <a:pt x="4654969" y="2434793"/>
                  </a:lnTo>
                  <a:lnTo>
                    <a:pt x="4700321" y="2444381"/>
                  </a:lnTo>
                  <a:lnTo>
                    <a:pt x="4744453" y="2454452"/>
                  </a:lnTo>
                  <a:lnTo>
                    <a:pt x="4787265" y="2465032"/>
                  </a:lnTo>
                  <a:lnTo>
                    <a:pt x="4833226" y="2488019"/>
                  </a:lnTo>
                  <a:lnTo>
                    <a:pt x="4873028" y="2499779"/>
                  </a:lnTo>
                  <a:lnTo>
                    <a:pt x="4915751" y="2524010"/>
                  </a:lnTo>
                  <a:lnTo>
                    <a:pt x="4956695" y="2548953"/>
                  </a:lnTo>
                  <a:lnTo>
                    <a:pt x="4995735" y="2574633"/>
                  </a:lnTo>
                  <a:lnTo>
                    <a:pt x="5032756" y="2601099"/>
                  </a:lnTo>
                  <a:lnTo>
                    <a:pt x="5072253" y="2640241"/>
                  </a:lnTo>
                  <a:lnTo>
                    <a:pt x="5104892" y="2668409"/>
                  </a:lnTo>
                  <a:lnTo>
                    <a:pt x="5139779" y="2709341"/>
                  </a:lnTo>
                  <a:lnTo>
                    <a:pt x="5167579" y="2739402"/>
                  </a:lnTo>
                  <a:lnTo>
                    <a:pt x="5197399" y="2782303"/>
                  </a:lnTo>
                  <a:lnTo>
                    <a:pt x="5224513" y="2826258"/>
                  </a:lnTo>
                  <a:lnTo>
                    <a:pt x="5243779" y="2859646"/>
                  </a:lnTo>
                  <a:lnTo>
                    <a:pt x="5265610" y="2905658"/>
                  </a:lnTo>
                  <a:lnTo>
                    <a:pt x="5280825" y="2940621"/>
                  </a:lnTo>
                  <a:lnTo>
                    <a:pt x="5298643" y="2988195"/>
                  </a:lnTo>
                  <a:lnTo>
                    <a:pt x="5314493" y="3036544"/>
                  </a:lnTo>
                  <a:lnTo>
                    <a:pt x="5323776" y="3073819"/>
                  </a:lnTo>
                  <a:lnTo>
                    <a:pt x="5335740" y="3123666"/>
                  </a:lnTo>
                  <a:lnTo>
                    <a:pt x="5345811" y="3174263"/>
                  </a:lnTo>
                  <a:lnTo>
                    <a:pt x="5349379" y="3213760"/>
                  </a:lnTo>
                  <a:lnTo>
                    <a:pt x="5355704" y="3265817"/>
                  </a:lnTo>
                  <a:lnTo>
                    <a:pt x="5360187" y="3318586"/>
                  </a:lnTo>
                  <a:lnTo>
                    <a:pt x="5358257" y="3360229"/>
                  </a:lnTo>
                  <a:lnTo>
                    <a:pt x="5359146" y="3414407"/>
                  </a:lnTo>
                  <a:lnTo>
                    <a:pt x="5353659" y="3457422"/>
                  </a:lnTo>
                  <a:lnTo>
                    <a:pt x="5351043" y="3512972"/>
                  </a:lnTo>
                  <a:lnTo>
                    <a:pt x="5342090" y="3557346"/>
                  </a:lnTo>
                  <a:lnTo>
                    <a:pt x="5336044" y="3614216"/>
                  </a:lnTo>
                  <a:lnTo>
                    <a:pt x="5323725" y="3659898"/>
                  </a:lnTo>
                  <a:lnTo>
                    <a:pt x="5309755" y="3706241"/>
                  </a:lnTo>
                  <a:lnTo>
                    <a:pt x="5298757" y="3765029"/>
                  </a:lnTo>
                  <a:lnTo>
                    <a:pt x="5281803" y="3798900"/>
                  </a:lnTo>
                  <a:lnTo>
                    <a:pt x="5268366" y="3845026"/>
                  </a:lnTo>
                  <a:lnTo>
                    <a:pt x="5253850" y="3891559"/>
                  </a:lnTo>
                  <a:lnTo>
                    <a:pt x="5233657" y="3926687"/>
                  </a:lnTo>
                  <a:lnTo>
                    <a:pt x="5217007" y="3974058"/>
                  </a:lnTo>
                  <a:lnTo>
                    <a:pt x="5194681" y="4010025"/>
                  </a:lnTo>
                  <a:lnTo>
                    <a:pt x="5175910" y="4058221"/>
                  </a:lnTo>
                  <a:lnTo>
                    <a:pt x="5151463" y="4095000"/>
                  </a:lnTo>
                  <a:lnTo>
                    <a:pt x="5150243" y="4095483"/>
                  </a:lnTo>
                  <a:lnTo>
                    <a:pt x="5964631" y="4091724"/>
                  </a:lnTo>
                  <a:lnTo>
                    <a:pt x="5976493" y="4073461"/>
                  </a:lnTo>
                  <a:lnTo>
                    <a:pt x="5990996" y="4026928"/>
                  </a:lnTo>
                  <a:lnTo>
                    <a:pt x="6004725" y="3980700"/>
                  </a:lnTo>
                  <a:lnTo>
                    <a:pt x="6020867" y="3933520"/>
                  </a:lnTo>
                  <a:lnTo>
                    <a:pt x="6035941" y="3886758"/>
                  </a:lnTo>
                  <a:lnTo>
                    <a:pt x="6045327" y="3828580"/>
                  </a:lnTo>
                  <a:lnTo>
                    <a:pt x="6058243" y="3782657"/>
                  </a:lnTo>
                  <a:lnTo>
                    <a:pt x="6065456" y="3725329"/>
                  </a:lnTo>
                  <a:lnTo>
                    <a:pt x="6076188" y="3680269"/>
                  </a:lnTo>
                  <a:lnTo>
                    <a:pt x="6081204" y="3623792"/>
                  </a:lnTo>
                  <a:lnTo>
                    <a:pt x="6089726" y="3579584"/>
                  </a:lnTo>
                  <a:lnTo>
                    <a:pt x="6092520" y="3523983"/>
                  </a:lnTo>
                  <a:lnTo>
                    <a:pt x="6098794" y="3480638"/>
                  </a:lnTo>
                  <a:lnTo>
                    <a:pt x="6099340" y="3425914"/>
                  </a:lnTo>
                  <a:lnTo>
                    <a:pt x="6103353" y="3383470"/>
                  </a:lnTo>
                  <a:close/>
                </a:path>
              </a:pathLst>
            </a:custGeom>
            <a:solidFill>
              <a:srgbClr val="C7C704">
                <a:alpha val="29798"/>
              </a:srgbClr>
            </a:solidFill>
          </p:spPr>
          <p:txBody>
            <a:bodyPr wrap="square" lIns="0" tIns="0" rIns="0" bIns="0" rtlCol="0"/>
            <a:lstStyle/>
            <a:p>
              <a:endParaRPr/>
            </a:p>
          </p:txBody>
        </p:sp>
      </p:grpSp>
      <p:grpSp>
        <p:nvGrpSpPr>
          <p:cNvPr id="13" name="object 9">
            <a:extLst>
              <a:ext uri="{FF2B5EF4-FFF2-40B4-BE49-F238E27FC236}">
                <a16:creationId xmlns:a16="http://schemas.microsoft.com/office/drawing/2014/main" id="{40EE127B-F7E7-1522-0058-D5D2A373A1F1}"/>
              </a:ext>
            </a:extLst>
          </p:cNvPr>
          <p:cNvGrpSpPr/>
          <p:nvPr/>
        </p:nvGrpSpPr>
        <p:grpSpPr>
          <a:xfrm rot="10800000">
            <a:off x="9925315" y="-10542"/>
            <a:ext cx="2266685" cy="1521971"/>
            <a:chOff x="-1535" y="6185418"/>
            <a:chExt cx="6103620" cy="4098290"/>
          </a:xfrm>
        </p:grpSpPr>
        <p:sp>
          <p:nvSpPr>
            <p:cNvPr id="14" name="object 10">
              <a:extLst>
                <a:ext uri="{FF2B5EF4-FFF2-40B4-BE49-F238E27FC236}">
                  <a16:creationId xmlns:a16="http://schemas.microsoft.com/office/drawing/2014/main" id="{ED2A0B8F-829B-BC6B-6FC9-5B544424BABE}"/>
                </a:ext>
              </a:extLst>
            </p:cNvPr>
            <p:cNvSpPr/>
            <p:nvPr/>
          </p:nvSpPr>
          <p:spPr>
            <a:xfrm>
              <a:off x="-1535" y="6185418"/>
              <a:ext cx="6103620" cy="4098290"/>
            </a:xfrm>
            <a:custGeom>
              <a:avLst/>
              <a:gdLst/>
              <a:ahLst/>
              <a:cxnLst/>
              <a:rect l="l" t="t" r="r" b="b"/>
              <a:pathLst>
                <a:path w="6103620" h="4098290">
                  <a:moveTo>
                    <a:pt x="749925" y="98813"/>
                  </a:moveTo>
                  <a:lnTo>
                    <a:pt x="134959" y="338368"/>
                  </a:lnTo>
                  <a:lnTo>
                    <a:pt x="176603" y="308517"/>
                  </a:lnTo>
                  <a:lnTo>
                    <a:pt x="704999" y="102684"/>
                  </a:lnTo>
                  <a:lnTo>
                    <a:pt x="749925" y="98813"/>
                  </a:lnTo>
                  <a:close/>
                </a:path>
                <a:path w="6103620" h="4098290">
                  <a:moveTo>
                    <a:pt x="839094" y="77707"/>
                  </a:moveTo>
                  <a:lnTo>
                    <a:pt x="983" y="404188"/>
                  </a:lnTo>
                  <a:lnTo>
                    <a:pt x="42534" y="374372"/>
                  </a:lnTo>
                  <a:lnTo>
                    <a:pt x="791586" y="82584"/>
                  </a:lnTo>
                  <a:lnTo>
                    <a:pt x="839094" y="77707"/>
                  </a:lnTo>
                  <a:close/>
                </a:path>
                <a:path w="6103620" h="4098290">
                  <a:moveTo>
                    <a:pt x="378" y="1276715"/>
                  </a:moveTo>
                  <a:lnTo>
                    <a:pt x="0" y="404571"/>
                  </a:lnTo>
                  <a:lnTo>
                    <a:pt x="883118" y="60558"/>
                  </a:lnTo>
                  <a:lnTo>
                    <a:pt x="932769" y="54846"/>
                  </a:lnTo>
                  <a:lnTo>
                    <a:pt x="978718" y="36947"/>
                  </a:lnTo>
                  <a:lnTo>
                    <a:pt x="1241303" y="2806"/>
                  </a:lnTo>
                  <a:lnTo>
                    <a:pt x="1299622" y="7348"/>
                  </a:lnTo>
                  <a:lnTo>
                    <a:pt x="1353474" y="0"/>
                  </a:lnTo>
                  <a:lnTo>
                    <a:pt x="1528620" y="13550"/>
                  </a:lnTo>
                  <a:lnTo>
                    <a:pt x="1583393" y="19472"/>
                  </a:lnTo>
                  <a:lnTo>
                    <a:pt x="1636838" y="25912"/>
                  </a:lnTo>
                  <a:lnTo>
                    <a:pt x="1688938" y="32876"/>
                  </a:lnTo>
                  <a:lnTo>
                    <a:pt x="1739678" y="40370"/>
                  </a:lnTo>
                  <a:lnTo>
                    <a:pt x="1789041" y="48400"/>
                  </a:lnTo>
                  <a:lnTo>
                    <a:pt x="1841622" y="68806"/>
                  </a:lnTo>
                  <a:lnTo>
                    <a:pt x="1888184" y="77928"/>
                  </a:lnTo>
                  <a:lnTo>
                    <a:pt x="1937932" y="99437"/>
                  </a:lnTo>
                  <a:lnTo>
                    <a:pt x="1981630" y="109674"/>
                  </a:lnTo>
                  <a:lnTo>
                    <a:pt x="2028482" y="132312"/>
                  </a:lnTo>
                  <a:lnTo>
                    <a:pt x="2073862" y="155523"/>
                  </a:lnTo>
                  <a:lnTo>
                    <a:pt x="2117754" y="179314"/>
                  </a:lnTo>
                  <a:lnTo>
                    <a:pt x="2160143" y="203690"/>
                  </a:lnTo>
                  <a:lnTo>
                    <a:pt x="2201012" y="228659"/>
                  </a:lnTo>
                  <a:lnTo>
                    <a:pt x="2240345" y="254225"/>
                  </a:lnTo>
                  <a:lnTo>
                    <a:pt x="2278128" y="280396"/>
                  </a:lnTo>
                  <a:lnTo>
                    <a:pt x="516565" y="966601"/>
                  </a:lnTo>
                  <a:lnTo>
                    <a:pt x="476237" y="995940"/>
                  </a:lnTo>
                  <a:lnTo>
                    <a:pt x="386536" y="1030883"/>
                  </a:lnTo>
                  <a:lnTo>
                    <a:pt x="346397" y="1060148"/>
                  </a:lnTo>
                  <a:lnTo>
                    <a:pt x="301727" y="1077549"/>
                  </a:lnTo>
                  <a:lnTo>
                    <a:pt x="221874" y="1135914"/>
                  </a:lnTo>
                  <a:lnTo>
                    <a:pt x="177486" y="1153205"/>
                  </a:lnTo>
                  <a:lnTo>
                    <a:pt x="98269" y="1211323"/>
                  </a:lnTo>
                  <a:lnTo>
                    <a:pt x="54234" y="1228476"/>
                  </a:lnTo>
                  <a:lnTo>
                    <a:pt x="14943" y="1257411"/>
                  </a:lnTo>
                  <a:lnTo>
                    <a:pt x="378" y="1276715"/>
                  </a:lnTo>
                  <a:close/>
                </a:path>
                <a:path w="6103620" h="4098290">
                  <a:moveTo>
                    <a:pt x="850241" y="4094084"/>
                  </a:moveTo>
                  <a:lnTo>
                    <a:pt x="845892" y="4095778"/>
                  </a:lnTo>
                  <a:lnTo>
                    <a:pt x="48879" y="4092769"/>
                  </a:lnTo>
                  <a:lnTo>
                    <a:pt x="64032" y="4059607"/>
                  </a:lnTo>
                  <a:lnTo>
                    <a:pt x="81851" y="4011778"/>
                  </a:lnTo>
                  <a:lnTo>
                    <a:pt x="96168" y="3951682"/>
                  </a:lnTo>
                  <a:lnTo>
                    <a:pt x="115319" y="3903333"/>
                  </a:lnTo>
                  <a:lnTo>
                    <a:pt x="139668" y="3866589"/>
                  </a:lnTo>
                  <a:lnTo>
                    <a:pt x="159974" y="3817790"/>
                  </a:lnTo>
                  <a:lnTo>
                    <a:pt x="180827" y="3768779"/>
                  </a:lnTo>
                  <a:lnTo>
                    <a:pt x="202207" y="3719562"/>
                  </a:lnTo>
                  <a:lnTo>
                    <a:pt x="228703" y="3681981"/>
                  </a:lnTo>
                  <a:lnTo>
                    <a:pt x="251075" y="3632378"/>
                  </a:lnTo>
                  <a:lnTo>
                    <a:pt x="278522" y="3594426"/>
                  </a:lnTo>
                  <a:lnTo>
                    <a:pt x="301806" y="3544468"/>
                  </a:lnTo>
                  <a:lnTo>
                    <a:pt x="330124" y="3506178"/>
                  </a:lnTo>
                  <a:lnTo>
                    <a:pt x="354237" y="3455896"/>
                  </a:lnTo>
                  <a:lnTo>
                    <a:pt x="412817" y="3378558"/>
                  </a:lnTo>
                  <a:lnTo>
                    <a:pt x="503216" y="3261567"/>
                  </a:lnTo>
                  <a:lnTo>
                    <a:pt x="659272" y="3064480"/>
                  </a:lnTo>
                  <a:lnTo>
                    <a:pt x="695719" y="3036653"/>
                  </a:lnTo>
                  <a:lnTo>
                    <a:pt x="792117" y="2917324"/>
                  </a:lnTo>
                  <a:lnTo>
                    <a:pt x="829088" y="2889293"/>
                  </a:lnTo>
                  <a:lnTo>
                    <a:pt x="861529" y="2849397"/>
                  </a:lnTo>
                  <a:lnTo>
                    <a:pt x="898639" y="2821311"/>
                  </a:lnTo>
                  <a:lnTo>
                    <a:pt x="931179" y="2781376"/>
                  </a:lnTo>
                  <a:lnTo>
                    <a:pt x="968348" y="2753268"/>
                  </a:lnTo>
                  <a:lnTo>
                    <a:pt x="1000907" y="2713326"/>
                  </a:lnTo>
                  <a:lnTo>
                    <a:pt x="1038053" y="2685226"/>
                  </a:lnTo>
                  <a:lnTo>
                    <a:pt x="1070549" y="2645309"/>
                  </a:lnTo>
                  <a:lnTo>
                    <a:pt x="1107592" y="2617249"/>
                  </a:lnTo>
                  <a:lnTo>
                    <a:pt x="1160906" y="2569222"/>
                  </a:lnTo>
                  <a:lnTo>
                    <a:pt x="1251052" y="2479588"/>
                  </a:lnTo>
                  <a:lnTo>
                    <a:pt x="1292006" y="2450005"/>
                  </a:lnTo>
                  <a:lnTo>
                    <a:pt x="1328033" y="2408712"/>
                  </a:lnTo>
                  <a:lnTo>
                    <a:pt x="1368316" y="2379390"/>
                  </a:lnTo>
                  <a:lnTo>
                    <a:pt x="1403597" y="2338388"/>
                  </a:lnTo>
                  <a:lnTo>
                    <a:pt x="1443060" y="2309386"/>
                  </a:lnTo>
                  <a:lnTo>
                    <a:pt x="1511331" y="2228273"/>
                  </a:lnTo>
                  <a:lnTo>
                    <a:pt x="1549284" y="2199859"/>
                  </a:lnTo>
                  <a:lnTo>
                    <a:pt x="1614202" y="2120052"/>
                  </a:lnTo>
                  <a:lnTo>
                    <a:pt x="1650312" y="2092356"/>
                  </a:lnTo>
                  <a:lnTo>
                    <a:pt x="1681123" y="2053095"/>
                  </a:lnTo>
                  <a:lnTo>
                    <a:pt x="1711209" y="2014116"/>
                  </a:lnTo>
                  <a:lnTo>
                    <a:pt x="1740531" y="1975435"/>
                  </a:lnTo>
                  <a:lnTo>
                    <a:pt x="1769052" y="1937065"/>
                  </a:lnTo>
                  <a:lnTo>
                    <a:pt x="1796736" y="1899022"/>
                  </a:lnTo>
                  <a:lnTo>
                    <a:pt x="1823546" y="1861320"/>
                  </a:lnTo>
                  <a:lnTo>
                    <a:pt x="1849443" y="1823972"/>
                  </a:lnTo>
                  <a:lnTo>
                    <a:pt x="1874391" y="1786995"/>
                  </a:lnTo>
                  <a:lnTo>
                    <a:pt x="1893743" y="1738568"/>
                  </a:lnTo>
                  <a:lnTo>
                    <a:pt x="1917327" y="1702122"/>
                  </a:lnTo>
                  <a:lnTo>
                    <a:pt x="1935323" y="1654223"/>
                  </a:lnTo>
                  <a:lnTo>
                    <a:pt x="1952135" y="1606785"/>
                  </a:lnTo>
                  <a:lnTo>
                    <a:pt x="1967557" y="1559889"/>
                  </a:lnTo>
                  <a:lnTo>
                    <a:pt x="1981381" y="1513615"/>
                  </a:lnTo>
                  <a:lnTo>
                    <a:pt x="1993404" y="1468043"/>
                  </a:lnTo>
                  <a:lnTo>
                    <a:pt x="1998807" y="1411420"/>
                  </a:lnTo>
                  <a:lnTo>
                    <a:pt x="2006606" y="1367494"/>
                  </a:lnTo>
                  <a:lnTo>
                    <a:pt x="2007373" y="1312676"/>
                  </a:lnTo>
                  <a:lnTo>
                    <a:pt x="2010124" y="1270716"/>
                  </a:lnTo>
                  <a:lnTo>
                    <a:pt x="2005431" y="1218026"/>
                  </a:lnTo>
                  <a:lnTo>
                    <a:pt x="2002309" y="1178354"/>
                  </a:lnTo>
                  <a:lnTo>
                    <a:pt x="1991331" y="1128112"/>
                  </a:lnTo>
                  <a:lnTo>
                    <a:pt x="1976902" y="1079214"/>
                  </a:lnTo>
                  <a:lnTo>
                    <a:pt x="1963425" y="1043575"/>
                  </a:lnTo>
                  <a:lnTo>
                    <a:pt x="1941474" y="997608"/>
                  </a:lnTo>
                  <a:lnTo>
                    <a:pt x="1920064" y="965060"/>
                  </a:lnTo>
                  <a:lnTo>
                    <a:pt x="1894377" y="934177"/>
                  </a:lnTo>
                  <a:lnTo>
                    <a:pt x="1865576" y="904508"/>
                  </a:lnTo>
                  <a:lnTo>
                    <a:pt x="1833477" y="876123"/>
                  </a:lnTo>
                  <a:lnTo>
                    <a:pt x="1798266" y="848951"/>
                  </a:lnTo>
                  <a:lnTo>
                    <a:pt x="1760130" y="822918"/>
                  </a:lnTo>
                  <a:lnTo>
                    <a:pt x="1723866" y="809785"/>
                  </a:lnTo>
                  <a:lnTo>
                    <a:pt x="1680440" y="785812"/>
                  </a:lnTo>
                  <a:lnTo>
                    <a:pt x="1639259" y="774595"/>
                  </a:lnTo>
                  <a:lnTo>
                    <a:pt x="1595900" y="764226"/>
                  </a:lnTo>
                  <a:lnTo>
                    <a:pt x="1550550" y="754633"/>
                  </a:lnTo>
                  <a:lnTo>
                    <a:pt x="1508004" y="757577"/>
                  </a:lnTo>
                  <a:lnTo>
                    <a:pt x="1459231" y="749317"/>
                  </a:lnTo>
                  <a:lnTo>
                    <a:pt x="1409026" y="741615"/>
                  </a:lnTo>
                  <a:lnTo>
                    <a:pt x="1314287" y="751261"/>
                  </a:lnTo>
                  <a:lnTo>
                    <a:pt x="1015131" y="786018"/>
                  </a:lnTo>
                  <a:lnTo>
                    <a:pt x="924629" y="821272"/>
                  </a:lnTo>
                  <a:lnTo>
                    <a:pt x="875608" y="826738"/>
                  </a:lnTo>
                  <a:lnTo>
                    <a:pt x="2278128" y="280396"/>
                  </a:lnTo>
                  <a:lnTo>
                    <a:pt x="2314343" y="307177"/>
                  </a:lnTo>
                  <a:lnTo>
                    <a:pt x="2348975" y="334575"/>
                  </a:lnTo>
                  <a:lnTo>
                    <a:pt x="2386617" y="374430"/>
                  </a:lnTo>
                  <a:lnTo>
                    <a:pt x="2418035" y="403080"/>
                  </a:lnTo>
                  <a:lnTo>
                    <a:pt x="2452432" y="444199"/>
                  </a:lnTo>
                  <a:lnTo>
                    <a:pt x="2485957" y="485658"/>
                  </a:lnTo>
                  <a:lnTo>
                    <a:pt x="2512767" y="516103"/>
                  </a:lnTo>
                  <a:lnTo>
                    <a:pt x="2542130" y="559183"/>
                  </a:lnTo>
                  <a:lnTo>
                    <a:pt x="2569483" y="603046"/>
                  </a:lnTo>
                  <a:lnTo>
                    <a:pt x="2594876" y="647673"/>
                  </a:lnTo>
                  <a:lnTo>
                    <a:pt x="2618355" y="693045"/>
                  </a:lnTo>
                  <a:lnTo>
                    <a:pt x="2639969" y="739143"/>
                  </a:lnTo>
                  <a:lnTo>
                    <a:pt x="2655157" y="774116"/>
                  </a:lnTo>
                  <a:lnTo>
                    <a:pt x="2673185" y="821611"/>
                  </a:lnTo>
                  <a:lnTo>
                    <a:pt x="2689493" y="869777"/>
                  </a:lnTo>
                  <a:lnTo>
                    <a:pt x="2704128" y="918594"/>
                  </a:lnTo>
                  <a:lnTo>
                    <a:pt x="2712528" y="956211"/>
                  </a:lnTo>
                  <a:lnTo>
                    <a:pt x="2723961" y="1006275"/>
                  </a:lnTo>
                  <a:lnTo>
                    <a:pt x="2733865" y="1056935"/>
                  </a:lnTo>
                  <a:lnTo>
                    <a:pt x="2737679" y="1096338"/>
                  </a:lnTo>
                  <a:lnTo>
                    <a:pt x="2744670" y="1148133"/>
                  </a:lnTo>
                  <a:lnTo>
                    <a:pt x="2750276" y="1200468"/>
                  </a:lnTo>
                  <a:lnTo>
                    <a:pt x="2749936" y="1241489"/>
                  </a:lnTo>
                  <a:lnTo>
                    <a:pt x="2752917" y="1294846"/>
                  </a:lnTo>
                  <a:lnTo>
                    <a:pt x="2750047" y="1336852"/>
                  </a:lnTo>
                  <a:lnTo>
                    <a:pt x="2745986" y="1379323"/>
                  </a:lnTo>
                  <a:lnTo>
                    <a:pt x="2745389" y="1434074"/>
                  </a:lnTo>
                  <a:lnTo>
                    <a:pt x="2739086" y="1477418"/>
                  </a:lnTo>
                  <a:lnTo>
                    <a:pt x="2731735" y="1521170"/>
                  </a:lnTo>
                  <a:lnTo>
                    <a:pt x="2727993" y="1577146"/>
                  </a:lnTo>
                  <a:lnTo>
                    <a:pt x="2718689" y="1621659"/>
                  </a:lnTo>
                  <a:lnTo>
                    <a:pt x="2708481" y="1666524"/>
                  </a:lnTo>
                  <a:lnTo>
                    <a:pt x="2697417" y="1711723"/>
                  </a:lnTo>
                  <a:lnTo>
                    <a:pt x="2685544" y="1757236"/>
                  </a:lnTo>
                  <a:lnTo>
                    <a:pt x="2672911" y="1803046"/>
                  </a:lnTo>
                  <a:lnTo>
                    <a:pt x="2654956" y="1837300"/>
                  </a:lnTo>
                  <a:lnTo>
                    <a:pt x="2640947" y="1883645"/>
                  </a:lnTo>
                  <a:lnTo>
                    <a:pt x="2626321" y="1930231"/>
                  </a:lnTo>
                  <a:lnTo>
                    <a:pt x="2606518" y="1965205"/>
                  </a:lnTo>
                  <a:lnTo>
                    <a:pt x="2590804" y="2012214"/>
                  </a:lnTo>
                  <a:lnTo>
                    <a:pt x="2570009" y="2047574"/>
                  </a:lnTo>
                  <a:lnTo>
                    <a:pt x="2548790" y="2083099"/>
                  </a:lnTo>
                  <a:lnTo>
                    <a:pt x="2525661" y="2132998"/>
                  </a:lnTo>
                  <a:lnTo>
                    <a:pt x="2502058" y="2183080"/>
                  </a:lnTo>
                  <a:lnTo>
                    <a:pt x="2444308" y="2260095"/>
                  </a:lnTo>
                  <a:lnTo>
                    <a:pt x="2419426" y="2310676"/>
                  </a:lnTo>
                  <a:lnTo>
                    <a:pt x="2297894" y="2467055"/>
                  </a:lnTo>
                  <a:lnTo>
                    <a:pt x="2203653" y="2585543"/>
                  </a:lnTo>
                  <a:lnTo>
                    <a:pt x="2167165" y="2613386"/>
                  </a:lnTo>
                  <a:lnTo>
                    <a:pt x="2102851" y="2692957"/>
                  </a:lnTo>
                  <a:lnTo>
                    <a:pt x="2065853" y="2720999"/>
                  </a:lnTo>
                  <a:lnTo>
                    <a:pt x="2000728" y="2800887"/>
                  </a:lnTo>
                  <a:lnTo>
                    <a:pt x="1963429" y="2829046"/>
                  </a:lnTo>
                  <a:lnTo>
                    <a:pt x="1930685" y="2869060"/>
                  </a:lnTo>
                  <a:lnTo>
                    <a:pt x="1855912" y="2925447"/>
                  </a:lnTo>
                  <a:lnTo>
                    <a:pt x="1823147" y="2965469"/>
                  </a:lnTo>
                  <a:lnTo>
                    <a:pt x="1785813" y="2993642"/>
                  </a:lnTo>
                  <a:lnTo>
                    <a:pt x="1753151" y="3033624"/>
                  </a:lnTo>
                  <a:lnTo>
                    <a:pt x="1689983" y="3085490"/>
                  </a:lnTo>
                  <a:lnTo>
                    <a:pt x="1612313" y="3156634"/>
                  </a:lnTo>
                  <a:lnTo>
                    <a:pt x="1577595" y="3197418"/>
                  </a:lnTo>
                  <a:lnTo>
                    <a:pt x="1538237" y="3226379"/>
                  </a:lnTo>
                  <a:lnTo>
                    <a:pt x="1503501" y="3267169"/>
                  </a:lnTo>
                  <a:lnTo>
                    <a:pt x="1464208" y="3296105"/>
                  </a:lnTo>
                  <a:lnTo>
                    <a:pt x="1429620" y="3336838"/>
                  </a:lnTo>
                  <a:lnTo>
                    <a:pt x="1390559" y="3365683"/>
                  </a:lnTo>
                  <a:lnTo>
                    <a:pt x="1288438" y="3487241"/>
                  </a:lnTo>
                  <a:lnTo>
                    <a:pt x="1250337" y="3515713"/>
                  </a:lnTo>
                  <a:lnTo>
                    <a:pt x="1152091" y="3635761"/>
                  </a:lnTo>
                  <a:lnTo>
                    <a:pt x="1088866" y="3714908"/>
                  </a:lnTo>
                  <a:lnTo>
                    <a:pt x="1027844" y="3793197"/>
                  </a:lnTo>
                  <a:lnTo>
                    <a:pt x="998263" y="3831979"/>
                  </a:lnTo>
                  <a:lnTo>
                    <a:pt x="969357" y="3870498"/>
                  </a:lnTo>
                  <a:lnTo>
                    <a:pt x="945779" y="3920572"/>
                  </a:lnTo>
                  <a:lnTo>
                    <a:pt x="918348" y="3958517"/>
                  </a:lnTo>
                  <a:lnTo>
                    <a:pt x="896328" y="4007983"/>
                  </a:lnTo>
                  <a:lnTo>
                    <a:pt x="870538" y="4045288"/>
                  </a:lnTo>
                  <a:lnTo>
                    <a:pt x="850241" y="4094084"/>
                  </a:lnTo>
                  <a:close/>
                </a:path>
                <a:path w="6103620" h="4098290">
                  <a:moveTo>
                    <a:pt x="4179208" y="1761460"/>
                  </a:moveTo>
                  <a:lnTo>
                    <a:pt x="4007050" y="1828523"/>
                  </a:lnTo>
                  <a:lnTo>
                    <a:pt x="4045739" y="1799823"/>
                  </a:lnTo>
                  <a:lnTo>
                    <a:pt x="4131848" y="1766280"/>
                  </a:lnTo>
                  <a:lnTo>
                    <a:pt x="4179208" y="1761460"/>
                  </a:lnTo>
                  <a:close/>
                </a:path>
                <a:path w="6103620" h="4098290">
                  <a:moveTo>
                    <a:pt x="4310491" y="1723949"/>
                  </a:moveTo>
                  <a:lnTo>
                    <a:pt x="3881151" y="1891196"/>
                  </a:lnTo>
                  <a:lnTo>
                    <a:pt x="3920116" y="1862388"/>
                  </a:lnTo>
                  <a:lnTo>
                    <a:pt x="4263950" y="1728450"/>
                  </a:lnTo>
                  <a:lnTo>
                    <a:pt x="4310491" y="1723949"/>
                  </a:lnTo>
                  <a:close/>
                </a:path>
                <a:path w="6103620" h="4098290">
                  <a:moveTo>
                    <a:pt x="3499408" y="4097965"/>
                  </a:moveTo>
                  <a:lnTo>
                    <a:pt x="2738149" y="4094658"/>
                  </a:lnTo>
                  <a:lnTo>
                    <a:pt x="2745905" y="4078007"/>
                  </a:lnTo>
                  <a:lnTo>
                    <a:pt x="2754297" y="4020220"/>
                  </a:lnTo>
                  <a:lnTo>
                    <a:pt x="2767274" y="3974276"/>
                  </a:lnTo>
                  <a:lnTo>
                    <a:pt x="2775657" y="3916492"/>
                  </a:lnTo>
                  <a:lnTo>
                    <a:pt x="2788706" y="3870520"/>
                  </a:lnTo>
                  <a:lnTo>
                    <a:pt x="2811630" y="3766183"/>
                  </a:lnTo>
                  <a:lnTo>
                    <a:pt x="2822164" y="3721191"/>
                  </a:lnTo>
                  <a:lnTo>
                    <a:pt x="2832999" y="3676082"/>
                  </a:lnTo>
                  <a:lnTo>
                    <a:pt x="2844162" y="3630845"/>
                  </a:lnTo>
                  <a:lnTo>
                    <a:pt x="2851073" y="3573634"/>
                  </a:lnTo>
                  <a:lnTo>
                    <a:pt x="2862977" y="3528108"/>
                  </a:lnTo>
                  <a:lnTo>
                    <a:pt x="2875293" y="3482422"/>
                  </a:lnTo>
                  <a:lnTo>
                    <a:pt x="2888049" y="3436564"/>
                  </a:lnTo>
                  <a:lnTo>
                    <a:pt x="2901272" y="3390525"/>
                  </a:lnTo>
                  <a:lnTo>
                    <a:pt x="2910381" y="3332459"/>
                  </a:lnTo>
                  <a:lnTo>
                    <a:pt x="2924621" y="3286023"/>
                  </a:lnTo>
                  <a:lnTo>
                    <a:pt x="2939412" y="3239372"/>
                  </a:lnTo>
                  <a:lnTo>
                    <a:pt x="2954780" y="3192497"/>
                  </a:lnTo>
                  <a:lnTo>
                    <a:pt x="2970755" y="3145386"/>
                  </a:lnTo>
                  <a:lnTo>
                    <a:pt x="2987362" y="3098028"/>
                  </a:lnTo>
                  <a:lnTo>
                    <a:pt x="3000021" y="3038578"/>
                  </a:lnTo>
                  <a:lnTo>
                    <a:pt x="3017978" y="2990695"/>
                  </a:lnTo>
                  <a:lnTo>
                    <a:pt x="3036651" y="2942532"/>
                  </a:lnTo>
                  <a:lnTo>
                    <a:pt x="3056068" y="2894079"/>
                  </a:lnTo>
                  <a:lnTo>
                    <a:pt x="3076257" y="2845326"/>
                  </a:lnTo>
                  <a:lnTo>
                    <a:pt x="3097244" y="2796262"/>
                  </a:lnTo>
                  <a:lnTo>
                    <a:pt x="3119059" y="2746876"/>
                  </a:lnTo>
                  <a:lnTo>
                    <a:pt x="3146338" y="2708990"/>
                  </a:lnTo>
                  <a:lnTo>
                    <a:pt x="3169890" y="2658927"/>
                  </a:lnTo>
                  <a:lnTo>
                    <a:pt x="3194352" y="2608509"/>
                  </a:lnTo>
                  <a:lnTo>
                    <a:pt x="3219751" y="2557727"/>
                  </a:lnTo>
                  <a:lnTo>
                    <a:pt x="3249566" y="2518853"/>
                  </a:lnTo>
                  <a:lnTo>
                    <a:pt x="3275282" y="2467947"/>
                  </a:lnTo>
                  <a:lnTo>
                    <a:pt x="3369017" y="2349656"/>
                  </a:lnTo>
                  <a:lnTo>
                    <a:pt x="3499310" y="2189865"/>
                  </a:lnTo>
                  <a:lnTo>
                    <a:pt x="3537241" y="2161459"/>
                  </a:lnTo>
                  <a:lnTo>
                    <a:pt x="3570801" y="2121127"/>
                  </a:lnTo>
                  <a:lnTo>
                    <a:pt x="3609180" y="2092547"/>
                  </a:lnTo>
                  <a:lnTo>
                    <a:pt x="3643128" y="2052064"/>
                  </a:lnTo>
                  <a:lnTo>
                    <a:pt x="3837543" y="1908183"/>
                  </a:lnTo>
                  <a:lnTo>
                    <a:pt x="4352089" y="1707745"/>
                  </a:lnTo>
                  <a:lnTo>
                    <a:pt x="4443384" y="1699441"/>
                  </a:lnTo>
                  <a:lnTo>
                    <a:pt x="4583175" y="1685875"/>
                  </a:lnTo>
                  <a:lnTo>
                    <a:pt x="4633214" y="1693642"/>
                  </a:lnTo>
                  <a:lnTo>
                    <a:pt x="4678011" y="1689821"/>
                  </a:lnTo>
                  <a:lnTo>
                    <a:pt x="4726760" y="1698090"/>
                  </a:lnTo>
                  <a:lnTo>
                    <a:pt x="4774821" y="1706627"/>
                  </a:lnTo>
                  <a:lnTo>
                    <a:pt x="4822166" y="1715444"/>
                  </a:lnTo>
                  <a:lnTo>
                    <a:pt x="4868768" y="1724549"/>
                  </a:lnTo>
                  <a:lnTo>
                    <a:pt x="4914597" y="1733956"/>
                  </a:lnTo>
                  <a:lnTo>
                    <a:pt x="4959627" y="1743674"/>
                  </a:lnTo>
                  <a:lnTo>
                    <a:pt x="5003828" y="1753715"/>
                  </a:lnTo>
                  <a:lnTo>
                    <a:pt x="5051782" y="1775923"/>
                  </a:lnTo>
                  <a:lnTo>
                    <a:pt x="5094242" y="1786642"/>
                  </a:lnTo>
                  <a:lnTo>
                    <a:pt x="5140399" y="1809551"/>
                  </a:lnTo>
                  <a:lnTo>
                    <a:pt x="5185615" y="1832826"/>
                  </a:lnTo>
                  <a:lnTo>
                    <a:pt x="5225252" y="1844645"/>
                  </a:lnTo>
                  <a:lnTo>
                    <a:pt x="5268502" y="1868686"/>
                  </a:lnTo>
                  <a:lnTo>
                    <a:pt x="5310725" y="1893126"/>
                  </a:lnTo>
                  <a:lnTo>
                    <a:pt x="5351895" y="1917978"/>
                  </a:lnTo>
                  <a:lnTo>
                    <a:pt x="5391984" y="1943250"/>
                  </a:lnTo>
                  <a:lnTo>
                    <a:pt x="5435571" y="1980789"/>
                  </a:lnTo>
                  <a:lnTo>
                    <a:pt x="5473411" y="2006938"/>
                  </a:lnTo>
                  <a:lnTo>
                    <a:pt x="5510084" y="2033540"/>
                  </a:lnTo>
                  <a:lnTo>
                    <a:pt x="4279858" y="2512767"/>
                  </a:lnTo>
                  <a:lnTo>
                    <a:pt x="4242382" y="2540995"/>
                  </a:lnTo>
                  <a:lnTo>
                    <a:pt x="4199887" y="2557549"/>
                  </a:lnTo>
                  <a:lnTo>
                    <a:pt x="4123352" y="2614621"/>
                  </a:lnTo>
                  <a:lnTo>
                    <a:pt x="4089541" y="2655051"/>
                  </a:lnTo>
                  <a:lnTo>
                    <a:pt x="4051170" y="2683628"/>
                  </a:lnTo>
                  <a:lnTo>
                    <a:pt x="3951335" y="2804296"/>
                  </a:lnTo>
                  <a:lnTo>
                    <a:pt x="3918921" y="2844181"/>
                  </a:lnTo>
                  <a:lnTo>
                    <a:pt x="3891741" y="2895658"/>
                  </a:lnTo>
                  <a:lnTo>
                    <a:pt x="3860688" y="2935013"/>
                  </a:lnTo>
                  <a:lnTo>
                    <a:pt x="3839728" y="2984067"/>
                  </a:lnTo>
                  <a:lnTo>
                    <a:pt x="3814817" y="3021030"/>
                  </a:lnTo>
                  <a:lnTo>
                    <a:pt x="3795158" y="3069577"/>
                  </a:lnTo>
                  <a:lnTo>
                    <a:pt x="3771514" y="3106046"/>
                  </a:lnTo>
                  <a:lnTo>
                    <a:pt x="3753086" y="3154113"/>
                  </a:lnTo>
                  <a:lnTo>
                    <a:pt x="3735248" y="3201951"/>
                  </a:lnTo>
                  <a:lnTo>
                    <a:pt x="3717983" y="3249565"/>
                  </a:lnTo>
                  <a:lnTo>
                    <a:pt x="3701273" y="3296963"/>
                  </a:lnTo>
                  <a:lnTo>
                    <a:pt x="3685102" y="3344151"/>
                  </a:lnTo>
                  <a:lnTo>
                    <a:pt x="3669451" y="3391136"/>
                  </a:lnTo>
                  <a:lnTo>
                    <a:pt x="3654303" y="3437925"/>
                  </a:lnTo>
                  <a:lnTo>
                    <a:pt x="3639642" y="3484525"/>
                  </a:lnTo>
                  <a:lnTo>
                    <a:pt x="3625450" y="3530942"/>
                  </a:lnTo>
                  <a:lnTo>
                    <a:pt x="3616319" y="3589017"/>
                  </a:lnTo>
                  <a:lnTo>
                    <a:pt x="3603013" y="3635089"/>
                  </a:lnTo>
                  <a:lnTo>
                    <a:pt x="3590124" y="3680999"/>
                  </a:lnTo>
                  <a:lnTo>
                    <a:pt x="3577635" y="3726753"/>
                  </a:lnTo>
                  <a:lnTo>
                    <a:pt x="3570139" y="3784191"/>
                  </a:lnTo>
                  <a:lnTo>
                    <a:pt x="3558398" y="3829653"/>
                  </a:lnTo>
                  <a:lnTo>
                    <a:pt x="3547005" y="3874980"/>
                  </a:lnTo>
                  <a:lnTo>
                    <a:pt x="3535943" y="3920178"/>
                  </a:lnTo>
                  <a:lnTo>
                    <a:pt x="3514343" y="4023999"/>
                  </a:lnTo>
                  <a:lnTo>
                    <a:pt x="3502912" y="4069340"/>
                  </a:lnTo>
                  <a:lnTo>
                    <a:pt x="3499408" y="4097965"/>
                  </a:lnTo>
                  <a:close/>
                </a:path>
                <a:path w="6103620" h="4098290">
                  <a:moveTo>
                    <a:pt x="5964646" y="4091716"/>
                  </a:moveTo>
                  <a:lnTo>
                    <a:pt x="5150263" y="4095474"/>
                  </a:lnTo>
                  <a:lnTo>
                    <a:pt x="5151482" y="4094999"/>
                  </a:lnTo>
                  <a:lnTo>
                    <a:pt x="5175925" y="4058218"/>
                  </a:lnTo>
                  <a:lnTo>
                    <a:pt x="5194702" y="4010015"/>
                  </a:lnTo>
                  <a:lnTo>
                    <a:pt x="5217028" y="3974059"/>
                  </a:lnTo>
                  <a:lnTo>
                    <a:pt x="5233680" y="3926684"/>
                  </a:lnTo>
                  <a:lnTo>
                    <a:pt x="5253873" y="3891559"/>
                  </a:lnTo>
                  <a:lnTo>
                    <a:pt x="5268383" y="3845018"/>
                  </a:lnTo>
                  <a:lnTo>
                    <a:pt x="5281815" y="3798896"/>
                  </a:lnTo>
                  <a:lnTo>
                    <a:pt x="5298776" y="3765030"/>
                  </a:lnTo>
                  <a:lnTo>
                    <a:pt x="5309768" y="3706230"/>
                  </a:lnTo>
                  <a:lnTo>
                    <a:pt x="5323742" y="3659898"/>
                  </a:lnTo>
                  <a:lnTo>
                    <a:pt x="5336065" y="3614209"/>
                  </a:lnTo>
                  <a:lnTo>
                    <a:pt x="5342104" y="3557338"/>
                  </a:lnTo>
                  <a:lnTo>
                    <a:pt x="5351056" y="3512963"/>
                  </a:lnTo>
                  <a:lnTo>
                    <a:pt x="5353678" y="3457423"/>
                  </a:lnTo>
                  <a:lnTo>
                    <a:pt x="5359166" y="3414397"/>
                  </a:lnTo>
                  <a:lnTo>
                    <a:pt x="5358278" y="3360224"/>
                  </a:lnTo>
                  <a:lnTo>
                    <a:pt x="5360211" y="3318583"/>
                  </a:lnTo>
                  <a:lnTo>
                    <a:pt x="5355722" y="3265813"/>
                  </a:lnTo>
                  <a:lnTo>
                    <a:pt x="5349398" y="3213758"/>
                  </a:lnTo>
                  <a:lnTo>
                    <a:pt x="5345825" y="3174262"/>
                  </a:lnTo>
                  <a:lnTo>
                    <a:pt x="5335760" y="3123664"/>
                  </a:lnTo>
                  <a:lnTo>
                    <a:pt x="5323792" y="3073808"/>
                  </a:lnTo>
                  <a:lnTo>
                    <a:pt x="5314506" y="3036537"/>
                  </a:lnTo>
                  <a:lnTo>
                    <a:pt x="5298659" y="2988191"/>
                  </a:lnTo>
                  <a:lnTo>
                    <a:pt x="5280839" y="2940615"/>
                  </a:lnTo>
                  <a:lnTo>
                    <a:pt x="5265632" y="2905650"/>
                  </a:lnTo>
                  <a:lnTo>
                    <a:pt x="5243796" y="2859638"/>
                  </a:lnTo>
                  <a:lnTo>
                    <a:pt x="5224527" y="2826255"/>
                  </a:lnTo>
                  <a:lnTo>
                    <a:pt x="5197415" y="2782298"/>
                  </a:lnTo>
                  <a:lnTo>
                    <a:pt x="5167597" y="2739395"/>
                  </a:lnTo>
                  <a:lnTo>
                    <a:pt x="5139797" y="2709336"/>
                  </a:lnTo>
                  <a:lnTo>
                    <a:pt x="5104911" y="2668407"/>
                  </a:lnTo>
                  <a:lnTo>
                    <a:pt x="5072272" y="2640233"/>
                  </a:lnTo>
                  <a:lnTo>
                    <a:pt x="5032776" y="2601100"/>
                  </a:lnTo>
                  <a:lnTo>
                    <a:pt x="4995756" y="2574632"/>
                  </a:lnTo>
                  <a:lnTo>
                    <a:pt x="4956718" y="2548951"/>
                  </a:lnTo>
                  <a:lnTo>
                    <a:pt x="4915775" y="2524011"/>
                  </a:lnTo>
                  <a:lnTo>
                    <a:pt x="4873043" y="2499769"/>
                  </a:lnTo>
                  <a:lnTo>
                    <a:pt x="4833245" y="2488012"/>
                  </a:lnTo>
                  <a:lnTo>
                    <a:pt x="4787278" y="2465030"/>
                  </a:lnTo>
                  <a:lnTo>
                    <a:pt x="4744474" y="2454445"/>
                  </a:lnTo>
                  <a:lnTo>
                    <a:pt x="4700339" y="2444378"/>
                  </a:lnTo>
                  <a:lnTo>
                    <a:pt x="4654987" y="2434786"/>
                  </a:lnTo>
                  <a:lnTo>
                    <a:pt x="4613143" y="2437456"/>
                  </a:lnTo>
                  <a:lnTo>
                    <a:pt x="4565701" y="2428678"/>
                  </a:lnTo>
                  <a:lnTo>
                    <a:pt x="4521996" y="2432073"/>
                  </a:lnTo>
                  <a:lnTo>
                    <a:pt x="4484765" y="2446576"/>
                  </a:lnTo>
                  <a:lnTo>
                    <a:pt x="4441829" y="2449672"/>
                  </a:lnTo>
                  <a:lnTo>
                    <a:pt x="5510084" y="2033540"/>
                  </a:lnTo>
                  <a:lnTo>
                    <a:pt x="5550173" y="2072442"/>
                  </a:lnTo>
                  <a:lnTo>
                    <a:pt x="5584429" y="2099987"/>
                  </a:lnTo>
                  <a:lnTo>
                    <a:pt x="5622043" y="2139853"/>
                  </a:lnTo>
                  <a:lnTo>
                    <a:pt x="5653769" y="2168383"/>
                  </a:lnTo>
                  <a:lnTo>
                    <a:pt x="5688797" y="2209256"/>
                  </a:lnTo>
                  <a:lnTo>
                    <a:pt x="5722490" y="2250650"/>
                  </a:lnTo>
                  <a:lnTo>
                    <a:pt x="5750209" y="2280740"/>
                  </a:lnTo>
                  <a:lnTo>
                    <a:pt x="5781145" y="2323207"/>
                  </a:lnTo>
                  <a:lnTo>
                    <a:pt x="5810662" y="2366228"/>
                  </a:lnTo>
                  <a:lnTo>
                    <a:pt x="5838731" y="2409812"/>
                  </a:lnTo>
                  <a:lnTo>
                    <a:pt x="5865323" y="2453971"/>
                  </a:lnTo>
                  <a:lnTo>
                    <a:pt x="5885466" y="2487013"/>
                  </a:lnTo>
                  <a:lnTo>
                    <a:pt x="5908947" y="2532385"/>
                  </a:lnTo>
                  <a:lnTo>
                    <a:pt x="5931163" y="2578249"/>
                  </a:lnTo>
                  <a:lnTo>
                    <a:pt x="5952121" y="2624603"/>
                  </a:lnTo>
                  <a:lnTo>
                    <a:pt x="5967216" y="2659611"/>
                  </a:lnTo>
                  <a:lnTo>
                    <a:pt x="5985677" y="2706938"/>
                  </a:lnTo>
                  <a:lnTo>
                    <a:pt x="6002899" y="2754748"/>
                  </a:lnTo>
                  <a:lnTo>
                    <a:pt x="6018890" y="2803037"/>
                  </a:lnTo>
                  <a:lnTo>
                    <a:pt x="6033657" y="2851803"/>
                  </a:lnTo>
                  <a:lnTo>
                    <a:pt x="6042596" y="2889210"/>
                  </a:lnTo>
                  <a:lnTo>
                    <a:pt x="6054933" y="2938922"/>
                  </a:lnTo>
                  <a:lnTo>
                    <a:pt x="6066066" y="2989103"/>
                  </a:lnTo>
                  <a:lnTo>
                    <a:pt x="6076001" y="3039751"/>
                  </a:lnTo>
                  <a:lnTo>
                    <a:pt x="6080136" y="3079029"/>
                  </a:lnTo>
                  <a:lnTo>
                    <a:pt x="6087696" y="3130602"/>
                  </a:lnTo>
                  <a:lnTo>
                    <a:pt x="6094080" y="3182634"/>
                  </a:lnTo>
                  <a:lnTo>
                    <a:pt x="6099292" y="3235122"/>
                  </a:lnTo>
                  <a:lnTo>
                    <a:pt x="6098731" y="3276229"/>
                  </a:lnTo>
                  <a:lnTo>
                    <a:pt x="6101623" y="3329621"/>
                  </a:lnTo>
                  <a:lnTo>
                    <a:pt x="6103365" y="3383460"/>
                  </a:lnTo>
                  <a:lnTo>
                    <a:pt x="6099354" y="3425912"/>
                  </a:lnTo>
                  <a:lnTo>
                    <a:pt x="6098815" y="3480640"/>
                  </a:lnTo>
                  <a:lnTo>
                    <a:pt x="6092537" y="3523974"/>
                  </a:lnTo>
                  <a:lnTo>
                    <a:pt x="6089745" y="3579579"/>
                  </a:lnTo>
                  <a:lnTo>
                    <a:pt x="6081228" y="3623786"/>
                  </a:lnTo>
                  <a:lnTo>
                    <a:pt x="6076210" y="3680259"/>
                  </a:lnTo>
                  <a:lnTo>
                    <a:pt x="6065480" y="3725327"/>
                  </a:lnTo>
                  <a:lnTo>
                    <a:pt x="6058264" y="3782657"/>
                  </a:lnTo>
                  <a:lnTo>
                    <a:pt x="6045348" y="3828577"/>
                  </a:lnTo>
                  <a:lnTo>
                    <a:pt x="6035960" y="3886752"/>
                  </a:lnTo>
                  <a:lnTo>
                    <a:pt x="6020886" y="3933513"/>
                  </a:lnTo>
                  <a:lnTo>
                    <a:pt x="6004743" y="3980690"/>
                  </a:lnTo>
                  <a:lnTo>
                    <a:pt x="5991010" y="4026928"/>
                  </a:lnTo>
                  <a:lnTo>
                    <a:pt x="5976515" y="4073463"/>
                  </a:lnTo>
                  <a:lnTo>
                    <a:pt x="5964646" y="4091716"/>
                  </a:lnTo>
                  <a:close/>
                </a:path>
              </a:pathLst>
            </a:custGeom>
            <a:solidFill>
              <a:srgbClr val="FE696E"/>
            </a:solidFill>
          </p:spPr>
          <p:txBody>
            <a:bodyPr wrap="square" lIns="0" tIns="0" rIns="0" bIns="0" rtlCol="0"/>
            <a:lstStyle/>
            <a:p>
              <a:endParaRPr/>
            </a:p>
          </p:txBody>
        </p:sp>
        <p:pic>
          <p:nvPicPr>
            <p:cNvPr id="15" name="object 11">
              <a:extLst>
                <a:ext uri="{FF2B5EF4-FFF2-40B4-BE49-F238E27FC236}">
                  <a16:creationId xmlns:a16="http://schemas.microsoft.com/office/drawing/2014/main" id="{2F0D378A-162E-E70C-97C9-25913CF01F86}"/>
                </a:ext>
              </a:extLst>
            </p:cNvPr>
            <p:cNvPicPr/>
            <p:nvPr/>
          </p:nvPicPr>
          <p:blipFill>
            <a:blip r:embed="rId2" cstate="print"/>
            <a:stretch>
              <a:fillRect/>
            </a:stretch>
          </p:blipFill>
          <p:spPr>
            <a:xfrm>
              <a:off x="-1535" y="6185418"/>
              <a:ext cx="6103365" cy="4097965"/>
            </a:xfrm>
            <a:prstGeom prst="rect">
              <a:avLst/>
            </a:prstGeom>
          </p:spPr>
        </p:pic>
        <p:sp>
          <p:nvSpPr>
            <p:cNvPr id="16" name="object 12">
              <a:extLst>
                <a:ext uri="{FF2B5EF4-FFF2-40B4-BE49-F238E27FC236}">
                  <a16:creationId xmlns:a16="http://schemas.microsoft.com/office/drawing/2014/main" id="{93214FE8-74F5-410D-AB38-510C6C41AD13}"/>
                </a:ext>
              </a:extLst>
            </p:cNvPr>
            <p:cNvSpPr/>
            <p:nvPr/>
          </p:nvSpPr>
          <p:spPr>
            <a:xfrm>
              <a:off x="-1524" y="6185420"/>
              <a:ext cx="6103620" cy="4098290"/>
            </a:xfrm>
            <a:custGeom>
              <a:avLst/>
              <a:gdLst/>
              <a:ahLst/>
              <a:cxnLst/>
              <a:rect l="l" t="t" r="r" b="b"/>
              <a:pathLst>
                <a:path w="6103620" h="4098290">
                  <a:moveTo>
                    <a:pt x="2752902" y="1294853"/>
                  </a:moveTo>
                  <a:lnTo>
                    <a:pt x="2749918" y="1241488"/>
                  </a:lnTo>
                  <a:lnTo>
                    <a:pt x="2750261" y="1200467"/>
                  </a:lnTo>
                  <a:lnTo>
                    <a:pt x="2744647" y="1148143"/>
                  </a:lnTo>
                  <a:lnTo>
                    <a:pt x="2737662" y="1096340"/>
                  </a:lnTo>
                  <a:lnTo>
                    <a:pt x="2733852" y="1056944"/>
                  </a:lnTo>
                  <a:lnTo>
                    <a:pt x="2723946" y="1006284"/>
                  </a:lnTo>
                  <a:lnTo>
                    <a:pt x="2712504" y="956221"/>
                  </a:lnTo>
                  <a:lnTo>
                    <a:pt x="2704109" y="918603"/>
                  </a:lnTo>
                  <a:lnTo>
                    <a:pt x="2689479" y="869784"/>
                  </a:lnTo>
                  <a:lnTo>
                    <a:pt x="2673172" y="821613"/>
                  </a:lnTo>
                  <a:lnTo>
                    <a:pt x="2655138" y="774115"/>
                  </a:lnTo>
                  <a:lnTo>
                    <a:pt x="2639949" y="739152"/>
                  </a:lnTo>
                  <a:lnTo>
                    <a:pt x="2618333" y="693051"/>
                  </a:lnTo>
                  <a:lnTo>
                    <a:pt x="2594864" y="647674"/>
                  </a:lnTo>
                  <a:lnTo>
                    <a:pt x="2569464" y="603046"/>
                  </a:lnTo>
                  <a:lnTo>
                    <a:pt x="2542108" y="559193"/>
                  </a:lnTo>
                  <a:lnTo>
                    <a:pt x="2512745" y="516102"/>
                  </a:lnTo>
                  <a:lnTo>
                    <a:pt x="2485936" y="485660"/>
                  </a:lnTo>
                  <a:lnTo>
                    <a:pt x="2452420" y="444207"/>
                  </a:lnTo>
                  <a:lnTo>
                    <a:pt x="2418016" y="403085"/>
                  </a:lnTo>
                  <a:lnTo>
                    <a:pt x="2386596" y="374434"/>
                  </a:lnTo>
                  <a:lnTo>
                    <a:pt x="2348954" y="334581"/>
                  </a:lnTo>
                  <a:lnTo>
                    <a:pt x="2314321" y="307187"/>
                  </a:lnTo>
                  <a:lnTo>
                    <a:pt x="2278113" y="280403"/>
                  </a:lnTo>
                  <a:lnTo>
                    <a:pt x="2240330" y="254228"/>
                  </a:lnTo>
                  <a:lnTo>
                    <a:pt x="2200999" y="228663"/>
                  </a:lnTo>
                  <a:lnTo>
                    <a:pt x="2160130" y="203695"/>
                  </a:lnTo>
                  <a:lnTo>
                    <a:pt x="2117737" y="179324"/>
                  </a:lnTo>
                  <a:lnTo>
                    <a:pt x="2073846" y="155524"/>
                  </a:lnTo>
                  <a:lnTo>
                    <a:pt x="2028469" y="132321"/>
                  </a:lnTo>
                  <a:lnTo>
                    <a:pt x="1981606" y="109677"/>
                  </a:lnTo>
                  <a:lnTo>
                    <a:pt x="1937918" y="99441"/>
                  </a:lnTo>
                  <a:lnTo>
                    <a:pt x="1888159" y="77927"/>
                  </a:lnTo>
                  <a:lnTo>
                    <a:pt x="1841601" y="68808"/>
                  </a:lnTo>
                  <a:lnTo>
                    <a:pt x="1789023" y="48399"/>
                  </a:lnTo>
                  <a:lnTo>
                    <a:pt x="1739658" y="40373"/>
                  </a:lnTo>
                  <a:lnTo>
                    <a:pt x="1688922" y="32880"/>
                  </a:lnTo>
                  <a:lnTo>
                    <a:pt x="1636826" y="25920"/>
                  </a:lnTo>
                  <a:lnTo>
                    <a:pt x="1583372" y="19481"/>
                  </a:lnTo>
                  <a:lnTo>
                    <a:pt x="1528597" y="13550"/>
                  </a:lnTo>
                  <a:lnTo>
                    <a:pt x="1353451" y="0"/>
                  </a:lnTo>
                  <a:lnTo>
                    <a:pt x="1299603" y="7353"/>
                  </a:lnTo>
                  <a:lnTo>
                    <a:pt x="1241285" y="2806"/>
                  </a:lnTo>
                  <a:lnTo>
                    <a:pt x="978700" y="36957"/>
                  </a:lnTo>
                  <a:lnTo>
                    <a:pt x="932751" y="54851"/>
                  </a:lnTo>
                  <a:lnTo>
                    <a:pt x="883094" y="60566"/>
                  </a:lnTo>
                  <a:lnTo>
                    <a:pt x="839076" y="77711"/>
                  </a:lnTo>
                  <a:lnTo>
                    <a:pt x="791565" y="82588"/>
                  </a:lnTo>
                  <a:lnTo>
                    <a:pt x="749909" y="98818"/>
                  </a:lnTo>
                  <a:lnTo>
                    <a:pt x="704977" y="102692"/>
                  </a:lnTo>
                  <a:lnTo>
                    <a:pt x="176580" y="308521"/>
                  </a:lnTo>
                  <a:lnTo>
                    <a:pt x="134937" y="338378"/>
                  </a:lnTo>
                  <a:lnTo>
                    <a:pt x="42519" y="374383"/>
                  </a:lnTo>
                  <a:lnTo>
                    <a:pt x="977" y="404190"/>
                  </a:lnTo>
                  <a:lnTo>
                    <a:pt x="0" y="404571"/>
                  </a:lnTo>
                  <a:lnTo>
                    <a:pt x="368" y="1276718"/>
                  </a:lnTo>
                  <a:lnTo>
                    <a:pt x="14922" y="1257414"/>
                  </a:lnTo>
                  <a:lnTo>
                    <a:pt x="54216" y="1228483"/>
                  </a:lnTo>
                  <a:lnTo>
                    <a:pt x="98247" y="1211326"/>
                  </a:lnTo>
                  <a:lnTo>
                    <a:pt x="177469" y="1153210"/>
                  </a:lnTo>
                  <a:lnTo>
                    <a:pt x="221856" y="1135913"/>
                  </a:lnTo>
                  <a:lnTo>
                    <a:pt x="301713" y="1077556"/>
                  </a:lnTo>
                  <a:lnTo>
                    <a:pt x="346379" y="1060157"/>
                  </a:lnTo>
                  <a:lnTo>
                    <a:pt x="386524" y="1030884"/>
                  </a:lnTo>
                  <a:lnTo>
                    <a:pt x="476224" y="995946"/>
                  </a:lnTo>
                  <a:lnTo>
                    <a:pt x="516547" y="966609"/>
                  </a:lnTo>
                  <a:lnTo>
                    <a:pt x="875588" y="826744"/>
                  </a:lnTo>
                  <a:lnTo>
                    <a:pt x="924610" y="821283"/>
                  </a:lnTo>
                  <a:lnTo>
                    <a:pt x="1015111" y="786028"/>
                  </a:lnTo>
                  <a:lnTo>
                    <a:pt x="1314272" y="751268"/>
                  </a:lnTo>
                  <a:lnTo>
                    <a:pt x="1409001" y="741616"/>
                  </a:lnTo>
                  <a:lnTo>
                    <a:pt x="1459217" y="749325"/>
                  </a:lnTo>
                  <a:lnTo>
                    <a:pt x="1507985" y="757580"/>
                  </a:lnTo>
                  <a:lnTo>
                    <a:pt x="1550530" y="754634"/>
                  </a:lnTo>
                  <a:lnTo>
                    <a:pt x="1595882" y="764235"/>
                  </a:lnTo>
                  <a:lnTo>
                    <a:pt x="1639239" y="774598"/>
                  </a:lnTo>
                  <a:lnTo>
                    <a:pt x="1680425" y="785812"/>
                  </a:lnTo>
                  <a:lnTo>
                    <a:pt x="1723847" y="809790"/>
                  </a:lnTo>
                  <a:lnTo>
                    <a:pt x="1760118" y="822921"/>
                  </a:lnTo>
                  <a:lnTo>
                    <a:pt x="1798243" y="848956"/>
                  </a:lnTo>
                  <a:lnTo>
                    <a:pt x="1833460" y="876122"/>
                  </a:lnTo>
                  <a:lnTo>
                    <a:pt x="1865553" y="904506"/>
                  </a:lnTo>
                  <a:lnTo>
                    <a:pt x="1894357" y="934186"/>
                  </a:lnTo>
                  <a:lnTo>
                    <a:pt x="1920049" y="965060"/>
                  </a:lnTo>
                  <a:lnTo>
                    <a:pt x="1941461" y="997610"/>
                  </a:lnTo>
                  <a:lnTo>
                    <a:pt x="1963407" y="1043584"/>
                  </a:lnTo>
                  <a:lnTo>
                    <a:pt x="1991309" y="1128115"/>
                  </a:lnTo>
                  <a:lnTo>
                    <a:pt x="2002294" y="1178356"/>
                  </a:lnTo>
                  <a:lnTo>
                    <a:pt x="2005418" y="1218031"/>
                  </a:lnTo>
                  <a:lnTo>
                    <a:pt x="2010105" y="1270723"/>
                  </a:lnTo>
                  <a:lnTo>
                    <a:pt x="2007349" y="1312684"/>
                  </a:lnTo>
                  <a:lnTo>
                    <a:pt x="2006587" y="1367497"/>
                  </a:lnTo>
                  <a:lnTo>
                    <a:pt x="1998789" y="1411427"/>
                  </a:lnTo>
                  <a:lnTo>
                    <a:pt x="1993392" y="1468043"/>
                  </a:lnTo>
                  <a:lnTo>
                    <a:pt x="1981365" y="1513624"/>
                  </a:lnTo>
                  <a:lnTo>
                    <a:pt x="1967534" y="1559890"/>
                  </a:lnTo>
                  <a:lnTo>
                    <a:pt x="1952117" y="1606791"/>
                  </a:lnTo>
                  <a:lnTo>
                    <a:pt x="1935302" y="1654225"/>
                  </a:lnTo>
                  <a:lnTo>
                    <a:pt x="1917306" y="1702130"/>
                  </a:lnTo>
                  <a:lnTo>
                    <a:pt x="1893722" y="1738579"/>
                  </a:lnTo>
                  <a:lnTo>
                    <a:pt x="1874367" y="1787004"/>
                  </a:lnTo>
                  <a:lnTo>
                    <a:pt x="1849424" y="1823974"/>
                  </a:lnTo>
                  <a:lnTo>
                    <a:pt x="1823529" y="1861324"/>
                  </a:lnTo>
                  <a:lnTo>
                    <a:pt x="1796719" y="1899031"/>
                  </a:lnTo>
                  <a:lnTo>
                    <a:pt x="1769033" y="1937067"/>
                  </a:lnTo>
                  <a:lnTo>
                    <a:pt x="1740509" y="1975434"/>
                  </a:lnTo>
                  <a:lnTo>
                    <a:pt x="1711185" y="2014118"/>
                  </a:lnTo>
                  <a:lnTo>
                    <a:pt x="1681111" y="2053094"/>
                  </a:lnTo>
                  <a:lnTo>
                    <a:pt x="1650288" y="2092363"/>
                  </a:lnTo>
                  <a:lnTo>
                    <a:pt x="1614182" y="2120061"/>
                  </a:lnTo>
                  <a:lnTo>
                    <a:pt x="1549260" y="2199868"/>
                  </a:lnTo>
                  <a:lnTo>
                    <a:pt x="1511312" y="2228278"/>
                  </a:lnTo>
                  <a:lnTo>
                    <a:pt x="1443037" y="2309393"/>
                  </a:lnTo>
                  <a:lnTo>
                    <a:pt x="1403578" y="2338387"/>
                  </a:lnTo>
                  <a:lnTo>
                    <a:pt x="1368298" y="2379395"/>
                  </a:lnTo>
                  <a:lnTo>
                    <a:pt x="1328013" y="2408720"/>
                  </a:lnTo>
                  <a:lnTo>
                    <a:pt x="1291983" y="2450007"/>
                  </a:lnTo>
                  <a:lnTo>
                    <a:pt x="1251038" y="2479598"/>
                  </a:lnTo>
                  <a:lnTo>
                    <a:pt x="1160894" y="2569222"/>
                  </a:lnTo>
                  <a:lnTo>
                    <a:pt x="1107579" y="2617254"/>
                  </a:lnTo>
                  <a:lnTo>
                    <a:pt x="1070533" y="2645308"/>
                  </a:lnTo>
                  <a:lnTo>
                    <a:pt x="1038034" y="2685237"/>
                  </a:lnTo>
                  <a:lnTo>
                    <a:pt x="1000887" y="2713329"/>
                  </a:lnTo>
                  <a:lnTo>
                    <a:pt x="968336" y="2753271"/>
                  </a:lnTo>
                  <a:lnTo>
                    <a:pt x="931164" y="2781376"/>
                  </a:lnTo>
                  <a:lnTo>
                    <a:pt x="898626" y="2821317"/>
                  </a:lnTo>
                  <a:lnTo>
                    <a:pt x="861517" y="2849397"/>
                  </a:lnTo>
                  <a:lnTo>
                    <a:pt x="829068" y="2889300"/>
                  </a:lnTo>
                  <a:lnTo>
                    <a:pt x="792099" y="2917329"/>
                  </a:lnTo>
                  <a:lnTo>
                    <a:pt x="695706" y="3036659"/>
                  </a:lnTo>
                  <a:lnTo>
                    <a:pt x="659257" y="3064484"/>
                  </a:lnTo>
                  <a:lnTo>
                    <a:pt x="503199" y="3261576"/>
                  </a:lnTo>
                  <a:lnTo>
                    <a:pt x="412800" y="3378568"/>
                  </a:lnTo>
                  <a:lnTo>
                    <a:pt x="354215" y="3455898"/>
                  </a:lnTo>
                  <a:lnTo>
                    <a:pt x="330111" y="3506178"/>
                  </a:lnTo>
                  <a:lnTo>
                    <a:pt x="301790" y="3544468"/>
                  </a:lnTo>
                  <a:lnTo>
                    <a:pt x="278511" y="3594430"/>
                  </a:lnTo>
                  <a:lnTo>
                    <a:pt x="251053" y="3632377"/>
                  </a:lnTo>
                  <a:lnTo>
                    <a:pt x="228688" y="3681984"/>
                  </a:lnTo>
                  <a:lnTo>
                    <a:pt x="202184" y="3719563"/>
                  </a:lnTo>
                  <a:lnTo>
                    <a:pt x="180809" y="3768788"/>
                  </a:lnTo>
                  <a:lnTo>
                    <a:pt x="159956" y="3817797"/>
                  </a:lnTo>
                  <a:lnTo>
                    <a:pt x="139649" y="3866591"/>
                  </a:lnTo>
                  <a:lnTo>
                    <a:pt x="115303" y="3903332"/>
                  </a:lnTo>
                  <a:lnTo>
                    <a:pt x="96151" y="3951681"/>
                  </a:lnTo>
                  <a:lnTo>
                    <a:pt x="81838" y="4011777"/>
                  </a:lnTo>
                  <a:lnTo>
                    <a:pt x="64020" y="4059618"/>
                  </a:lnTo>
                  <a:lnTo>
                    <a:pt x="48856" y="4092778"/>
                  </a:lnTo>
                  <a:lnTo>
                    <a:pt x="845870" y="4095788"/>
                  </a:lnTo>
                  <a:lnTo>
                    <a:pt x="850226" y="4094086"/>
                  </a:lnTo>
                  <a:lnTo>
                    <a:pt x="870521" y="4045293"/>
                  </a:lnTo>
                  <a:lnTo>
                    <a:pt x="896315" y="4007993"/>
                  </a:lnTo>
                  <a:lnTo>
                    <a:pt x="918337" y="3958526"/>
                  </a:lnTo>
                  <a:lnTo>
                    <a:pt x="945756" y="3920579"/>
                  </a:lnTo>
                  <a:lnTo>
                    <a:pt x="969340" y="3870502"/>
                  </a:lnTo>
                  <a:lnTo>
                    <a:pt x="998245" y="3831983"/>
                  </a:lnTo>
                  <a:lnTo>
                    <a:pt x="1027823" y="3793198"/>
                  </a:lnTo>
                  <a:lnTo>
                    <a:pt x="1088847" y="3714915"/>
                  </a:lnTo>
                  <a:lnTo>
                    <a:pt x="1152067" y="3635768"/>
                  </a:lnTo>
                  <a:lnTo>
                    <a:pt x="1250315" y="3515715"/>
                  </a:lnTo>
                  <a:lnTo>
                    <a:pt x="1288415" y="3487242"/>
                  </a:lnTo>
                  <a:lnTo>
                    <a:pt x="1390535" y="3365690"/>
                  </a:lnTo>
                  <a:lnTo>
                    <a:pt x="1429600" y="3336848"/>
                  </a:lnTo>
                  <a:lnTo>
                    <a:pt x="1464195" y="3296107"/>
                  </a:lnTo>
                  <a:lnTo>
                    <a:pt x="1503476" y="3267176"/>
                  </a:lnTo>
                  <a:lnTo>
                    <a:pt x="1538224" y="3226384"/>
                  </a:lnTo>
                  <a:lnTo>
                    <a:pt x="1577581" y="3197428"/>
                  </a:lnTo>
                  <a:lnTo>
                    <a:pt x="1612290" y="3156635"/>
                  </a:lnTo>
                  <a:lnTo>
                    <a:pt x="1689963" y="3085490"/>
                  </a:lnTo>
                  <a:lnTo>
                    <a:pt x="1753133" y="3033623"/>
                  </a:lnTo>
                  <a:lnTo>
                    <a:pt x="1785797" y="2993644"/>
                  </a:lnTo>
                  <a:lnTo>
                    <a:pt x="1823135" y="2965475"/>
                  </a:lnTo>
                  <a:lnTo>
                    <a:pt x="1855889" y="2925457"/>
                  </a:lnTo>
                  <a:lnTo>
                    <a:pt x="1930666" y="2869069"/>
                  </a:lnTo>
                  <a:lnTo>
                    <a:pt x="1963407" y="2829052"/>
                  </a:lnTo>
                  <a:lnTo>
                    <a:pt x="2000707" y="2800896"/>
                  </a:lnTo>
                  <a:lnTo>
                    <a:pt x="2065832" y="2721000"/>
                  </a:lnTo>
                  <a:lnTo>
                    <a:pt x="2102827" y="2692958"/>
                  </a:lnTo>
                  <a:lnTo>
                    <a:pt x="2167153" y="2613393"/>
                  </a:lnTo>
                  <a:lnTo>
                    <a:pt x="2203640" y="2585542"/>
                  </a:lnTo>
                  <a:lnTo>
                    <a:pt x="2297874" y="2467064"/>
                  </a:lnTo>
                  <a:lnTo>
                    <a:pt x="2419413" y="2310676"/>
                  </a:lnTo>
                  <a:lnTo>
                    <a:pt x="2444292" y="2260104"/>
                  </a:lnTo>
                  <a:lnTo>
                    <a:pt x="2502039" y="2183079"/>
                  </a:lnTo>
                  <a:lnTo>
                    <a:pt x="2525649" y="2133003"/>
                  </a:lnTo>
                  <a:lnTo>
                    <a:pt x="2548775" y="2083104"/>
                  </a:lnTo>
                  <a:lnTo>
                    <a:pt x="2569997" y="2047582"/>
                  </a:lnTo>
                  <a:lnTo>
                    <a:pt x="2590787" y="2012213"/>
                  </a:lnTo>
                  <a:lnTo>
                    <a:pt x="2606497" y="1965210"/>
                  </a:lnTo>
                  <a:lnTo>
                    <a:pt x="2626309" y="1930234"/>
                  </a:lnTo>
                  <a:lnTo>
                    <a:pt x="2640927" y="1883651"/>
                  </a:lnTo>
                  <a:lnTo>
                    <a:pt x="2654935" y="1837309"/>
                  </a:lnTo>
                  <a:lnTo>
                    <a:pt x="2672892" y="1803057"/>
                  </a:lnTo>
                  <a:lnTo>
                    <a:pt x="2685529" y="1757235"/>
                  </a:lnTo>
                  <a:lnTo>
                    <a:pt x="2697403" y="1711731"/>
                  </a:lnTo>
                  <a:lnTo>
                    <a:pt x="2708465" y="1666532"/>
                  </a:lnTo>
                  <a:lnTo>
                    <a:pt x="2718676" y="1621663"/>
                  </a:lnTo>
                  <a:lnTo>
                    <a:pt x="2727972" y="1577149"/>
                  </a:lnTo>
                  <a:lnTo>
                    <a:pt x="2731719" y="1521180"/>
                  </a:lnTo>
                  <a:lnTo>
                    <a:pt x="2739072" y="1477429"/>
                  </a:lnTo>
                  <a:lnTo>
                    <a:pt x="2745371" y="1434084"/>
                  </a:lnTo>
                  <a:lnTo>
                    <a:pt x="2745968" y="1379334"/>
                  </a:lnTo>
                  <a:lnTo>
                    <a:pt x="2750032" y="1336852"/>
                  </a:lnTo>
                  <a:lnTo>
                    <a:pt x="2752902" y="1294853"/>
                  </a:lnTo>
                  <a:close/>
                </a:path>
                <a:path w="6103620" h="4098290">
                  <a:moveTo>
                    <a:pt x="4310469" y="1723948"/>
                  </a:moveTo>
                  <a:lnTo>
                    <a:pt x="4263936" y="1728457"/>
                  </a:lnTo>
                  <a:lnTo>
                    <a:pt x="4179189" y="1761464"/>
                  </a:lnTo>
                  <a:lnTo>
                    <a:pt x="4131830" y="1766290"/>
                  </a:lnTo>
                  <a:lnTo>
                    <a:pt x="4045724" y="1799831"/>
                  </a:lnTo>
                  <a:lnTo>
                    <a:pt x="4007027" y="1828533"/>
                  </a:lnTo>
                  <a:lnTo>
                    <a:pt x="3920096" y="1862391"/>
                  </a:lnTo>
                  <a:lnTo>
                    <a:pt x="3881132" y="1891195"/>
                  </a:lnTo>
                  <a:lnTo>
                    <a:pt x="4310469" y="1723948"/>
                  </a:lnTo>
                  <a:close/>
                </a:path>
                <a:path w="6103620" h="4098290">
                  <a:moveTo>
                    <a:pt x="6103353" y="3383470"/>
                  </a:moveTo>
                  <a:lnTo>
                    <a:pt x="6101600" y="3329622"/>
                  </a:lnTo>
                  <a:lnTo>
                    <a:pt x="6098718" y="3276231"/>
                  </a:lnTo>
                  <a:lnTo>
                    <a:pt x="6099276" y="3235121"/>
                  </a:lnTo>
                  <a:lnTo>
                    <a:pt x="6094057" y="3182632"/>
                  </a:lnTo>
                  <a:lnTo>
                    <a:pt x="6087681" y="3130613"/>
                  </a:lnTo>
                  <a:lnTo>
                    <a:pt x="6080112" y="3079038"/>
                  </a:lnTo>
                  <a:lnTo>
                    <a:pt x="6075985" y="3039757"/>
                  </a:lnTo>
                  <a:lnTo>
                    <a:pt x="6066053" y="2989110"/>
                  </a:lnTo>
                  <a:lnTo>
                    <a:pt x="6054915" y="2938932"/>
                  </a:lnTo>
                  <a:lnTo>
                    <a:pt x="6042584" y="2889212"/>
                  </a:lnTo>
                  <a:lnTo>
                    <a:pt x="6033643" y="2851810"/>
                  </a:lnTo>
                  <a:lnTo>
                    <a:pt x="6018873" y="2803042"/>
                  </a:lnTo>
                  <a:lnTo>
                    <a:pt x="6002883" y="2754757"/>
                  </a:lnTo>
                  <a:lnTo>
                    <a:pt x="5985662" y="2706941"/>
                  </a:lnTo>
                  <a:lnTo>
                    <a:pt x="5967196" y="2659621"/>
                  </a:lnTo>
                  <a:lnTo>
                    <a:pt x="5952096" y="2624607"/>
                  </a:lnTo>
                  <a:lnTo>
                    <a:pt x="5931141" y="2578252"/>
                  </a:lnTo>
                  <a:lnTo>
                    <a:pt x="5908929" y="2532392"/>
                  </a:lnTo>
                  <a:lnTo>
                    <a:pt x="5885446" y="2487015"/>
                  </a:lnTo>
                  <a:lnTo>
                    <a:pt x="5865304" y="2453970"/>
                  </a:lnTo>
                  <a:lnTo>
                    <a:pt x="5838710" y="2409812"/>
                  </a:lnTo>
                  <a:lnTo>
                    <a:pt x="5810643" y="2366238"/>
                  </a:lnTo>
                  <a:lnTo>
                    <a:pt x="5781129" y="2323211"/>
                  </a:lnTo>
                  <a:lnTo>
                    <a:pt x="5750191" y="2280742"/>
                  </a:lnTo>
                  <a:lnTo>
                    <a:pt x="5722467" y="2250656"/>
                  </a:lnTo>
                  <a:lnTo>
                    <a:pt x="5688774" y="2209266"/>
                  </a:lnTo>
                  <a:lnTo>
                    <a:pt x="5653748" y="2168385"/>
                  </a:lnTo>
                  <a:lnTo>
                    <a:pt x="5622023" y="2139861"/>
                  </a:lnTo>
                  <a:lnTo>
                    <a:pt x="5584406" y="2099995"/>
                  </a:lnTo>
                  <a:lnTo>
                    <a:pt x="5550154" y="2072449"/>
                  </a:lnTo>
                  <a:lnTo>
                    <a:pt x="5510060" y="2033549"/>
                  </a:lnTo>
                  <a:lnTo>
                    <a:pt x="5473395" y="2006942"/>
                  </a:lnTo>
                  <a:lnTo>
                    <a:pt x="5435549" y="1980793"/>
                  </a:lnTo>
                  <a:lnTo>
                    <a:pt x="5391963" y="1943252"/>
                  </a:lnTo>
                  <a:lnTo>
                    <a:pt x="5351881" y="1917979"/>
                  </a:lnTo>
                  <a:lnTo>
                    <a:pt x="5310708" y="1893125"/>
                  </a:lnTo>
                  <a:lnTo>
                    <a:pt x="5268480" y="1868690"/>
                  </a:lnTo>
                  <a:lnTo>
                    <a:pt x="5225237" y="1844649"/>
                  </a:lnTo>
                  <a:lnTo>
                    <a:pt x="5185600" y="1832825"/>
                  </a:lnTo>
                  <a:lnTo>
                    <a:pt x="5140376" y="1809559"/>
                  </a:lnTo>
                  <a:lnTo>
                    <a:pt x="5094224" y="1786648"/>
                  </a:lnTo>
                  <a:lnTo>
                    <a:pt x="5051768" y="1775929"/>
                  </a:lnTo>
                  <a:lnTo>
                    <a:pt x="5003812" y="1753717"/>
                  </a:lnTo>
                  <a:lnTo>
                    <a:pt x="4959604" y="1743684"/>
                  </a:lnTo>
                  <a:lnTo>
                    <a:pt x="4914582" y="1733956"/>
                  </a:lnTo>
                  <a:lnTo>
                    <a:pt x="4868748" y="1724558"/>
                  </a:lnTo>
                  <a:lnTo>
                    <a:pt x="4822152" y="1715452"/>
                  </a:lnTo>
                  <a:lnTo>
                    <a:pt x="4774806" y="1706638"/>
                  </a:lnTo>
                  <a:lnTo>
                    <a:pt x="4726737" y="1698091"/>
                  </a:lnTo>
                  <a:lnTo>
                    <a:pt x="4677994" y="1689823"/>
                  </a:lnTo>
                  <a:lnTo>
                    <a:pt x="4633201" y="1693646"/>
                  </a:lnTo>
                  <a:lnTo>
                    <a:pt x="4583163" y="1685874"/>
                  </a:lnTo>
                  <a:lnTo>
                    <a:pt x="4443361" y="1699450"/>
                  </a:lnTo>
                  <a:lnTo>
                    <a:pt x="4352074" y="1707756"/>
                  </a:lnTo>
                  <a:lnTo>
                    <a:pt x="3881132" y="1891195"/>
                  </a:lnTo>
                  <a:lnTo>
                    <a:pt x="3837521" y="1908187"/>
                  </a:lnTo>
                  <a:lnTo>
                    <a:pt x="3643109" y="2052066"/>
                  </a:lnTo>
                  <a:lnTo>
                    <a:pt x="3609162" y="2092553"/>
                  </a:lnTo>
                  <a:lnTo>
                    <a:pt x="3570782" y="2121128"/>
                  </a:lnTo>
                  <a:lnTo>
                    <a:pt x="3537229" y="2161463"/>
                  </a:lnTo>
                  <a:lnTo>
                    <a:pt x="3499294" y="2189873"/>
                  </a:lnTo>
                  <a:lnTo>
                    <a:pt x="3369005" y="2349665"/>
                  </a:lnTo>
                  <a:lnTo>
                    <a:pt x="3275266" y="2467953"/>
                  </a:lnTo>
                  <a:lnTo>
                    <a:pt x="3249549" y="2518854"/>
                  </a:lnTo>
                  <a:lnTo>
                    <a:pt x="3219729" y="2557729"/>
                  </a:lnTo>
                  <a:lnTo>
                    <a:pt x="3194329" y="2608516"/>
                  </a:lnTo>
                  <a:lnTo>
                    <a:pt x="3169869" y="2658935"/>
                  </a:lnTo>
                  <a:lnTo>
                    <a:pt x="3146323" y="2708999"/>
                  </a:lnTo>
                  <a:lnTo>
                    <a:pt x="3119043" y="2746883"/>
                  </a:lnTo>
                  <a:lnTo>
                    <a:pt x="3097225" y="2796273"/>
                  </a:lnTo>
                  <a:lnTo>
                    <a:pt x="3076244" y="2845333"/>
                  </a:lnTo>
                  <a:lnTo>
                    <a:pt x="3056051" y="2894088"/>
                  </a:lnTo>
                  <a:lnTo>
                    <a:pt x="3036633" y="2942539"/>
                  </a:lnTo>
                  <a:lnTo>
                    <a:pt x="3017964" y="2990697"/>
                  </a:lnTo>
                  <a:lnTo>
                    <a:pt x="3000006" y="3038589"/>
                  </a:lnTo>
                  <a:lnTo>
                    <a:pt x="2987344" y="3098038"/>
                  </a:lnTo>
                  <a:lnTo>
                    <a:pt x="2970733" y="3145396"/>
                  </a:lnTo>
                  <a:lnTo>
                    <a:pt x="2954756" y="3192500"/>
                  </a:lnTo>
                  <a:lnTo>
                    <a:pt x="2939389" y="3239376"/>
                  </a:lnTo>
                  <a:lnTo>
                    <a:pt x="2924606" y="3286023"/>
                  </a:lnTo>
                  <a:lnTo>
                    <a:pt x="2910357" y="3332467"/>
                  </a:lnTo>
                  <a:lnTo>
                    <a:pt x="2901251" y="3390531"/>
                  </a:lnTo>
                  <a:lnTo>
                    <a:pt x="2888030" y="3436569"/>
                  </a:lnTo>
                  <a:lnTo>
                    <a:pt x="2875280" y="3482429"/>
                  </a:lnTo>
                  <a:lnTo>
                    <a:pt x="2862961" y="3528110"/>
                  </a:lnTo>
                  <a:lnTo>
                    <a:pt x="2851061" y="3573640"/>
                  </a:lnTo>
                  <a:lnTo>
                    <a:pt x="2844139" y="3630853"/>
                  </a:lnTo>
                  <a:lnTo>
                    <a:pt x="2832976" y="3676091"/>
                  </a:lnTo>
                  <a:lnTo>
                    <a:pt x="2822143" y="3721201"/>
                  </a:lnTo>
                  <a:lnTo>
                    <a:pt x="2811615" y="3766185"/>
                  </a:lnTo>
                  <a:lnTo>
                    <a:pt x="2788691" y="3870528"/>
                  </a:lnTo>
                  <a:lnTo>
                    <a:pt x="2775635" y="3916502"/>
                  </a:lnTo>
                  <a:lnTo>
                    <a:pt x="2767253" y="3974274"/>
                  </a:lnTo>
                  <a:lnTo>
                    <a:pt x="2754274" y="4020223"/>
                  </a:lnTo>
                  <a:lnTo>
                    <a:pt x="2745892" y="4078008"/>
                  </a:lnTo>
                  <a:lnTo>
                    <a:pt x="2738132" y="4094657"/>
                  </a:lnTo>
                  <a:lnTo>
                    <a:pt x="3499383" y="4097972"/>
                  </a:lnTo>
                  <a:lnTo>
                    <a:pt x="3502888" y="4069346"/>
                  </a:lnTo>
                  <a:lnTo>
                    <a:pt x="3514318" y="4024007"/>
                  </a:lnTo>
                  <a:lnTo>
                    <a:pt x="3535921" y="3920185"/>
                  </a:lnTo>
                  <a:lnTo>
                    <a:pt x="3546983" y="3874986"/>
                  </a:lnTo>
                  <a:lnTo>
                    <a:pt x="3558375" y="3829659"/>
                  </a:lnTo>
                  <a:lnTo>
                    <a:pt x="3570122" y="3784193"/>
                  </a:lnTo>
                  <a:lnTo>
                    <a:pt x="3577615" y="3726751"/>
                  </a:lnTo>
                  <a:lnTo>
                    <a:pt x="3590112" y="3681006"/>
                  </a:lnTo>
                  <a:lnTo>
                    <a:pt x="3602990" y="3635095"/>
                  </a:lnTo>
                  <a:lnTo>
                    <a:pt x="3616299" y="3589020"/>
                  </a:lnTo>
                  <a:lnTo>
                    <a:pt x="3625431" y="3530943"/>
                  </a:lnTo>
                  <a:lnTo>
                    <a:pt x="3639629" y="3484524"/>
                  </a:lnTo>
                  <a:lnTo>
                    <a:pt x="3654285" y="3437928"/>
                  </a:lnTo>
                  <a:lnTo>
                    <a:pt x="3669436" y="3391141"/>
                  </a:lnTo>
                  <a:lnTo>
                    <a:pt x="3685082" y="3344151"/>
                  </a:lnTo>
                  <a:lnTo>
                    <a:pt x="3701250" y="3296970"/>
                  </a:lnTo>
                  <a:lnTo>
                    <a:pt x="3717963" y="3249574"/>
                  </a:lnTo>
                  <a:lnTo>
                    <a:pt x="3735235" y="3201949"/>
                  </a:lnTo>
                  <a:lnTo>
                    <a:pt x="3753066" y="3154121"/>
                  </a:lnTo>
                  <a:lnTo>
                    <a:pt x="3771493" y="3106051"/>
                  </a:lnTo>
                  <a:lnTo>
                    <a:pt x="3795141" y="3069577"/>
                  </a:lnTo>
                  <a:lnTo>
                    <a:pt x="3814800" y="3021038"/>
                  </a:lnTo>
                  <a:lnTo>
                    <a:pt x="3839705" y="2984068"/>
                  </a:lnTo>
                  <a:lnTo>
                    <a:pt x="3860673" y="2935020"/>
                  </a:lnTo>
                  <a:lnTo>
                    <a:pt x="3891724" y="2895663"/>
                  </a:lnTo>
                  <a:lnTo>
                    <a:pt x="3918902" y="2844190"/>
                  </a:lnTo>
                  <a:lnTo>
                    <a:pt x="3951313" y="2804299"/>
                  </a:lnTo>
                  <a:lnTo>
                    <a:pt x="4051147" y="2683637"/>
                  </a:lnTo>
                  <a:lnTo>
                    <a:pt x="4089527" y="2655062"/>
                  </a:lnTo>
                  <a:lnTo>
                    <a:pt x="4123334" y="2614625"/>
                  </a:lnTo>
                  <a:lnTo>
                    <a:pt x="4199864" y="2557551"/>
                  </a:lnTo>
                  <a:lnTo>
                    <a:pt x="4242359" y="2541003"/>
                  </a:lnTo>
                  <a:lnTo>
                    <a:pt x="4279836" y="2512771"/>
                  </a:lnTo>
                  <a:lnTo>
                    <a:pt x="4441812" y="2449677"/>
                  </a:lnTo>
                  <a:lnTo>
                    <a:pt x="4484751" y="2446578"/>
                  </a:lnTo>
                  <a:lnTo>
                    <a:pt x="4521974" y="2432075"/>
                  </a:lnTo>
                  <a:lnTo>
                    <a:pt x="4565688" y="2428684"/>
                  </a:lnTo>
                  <a:lnTo>
                    <a:pt x="4613122" y="2437460"/>
                  </a:lnTo>
                  <a:lnTo>
                    <a:pt x="4654969" y="2434793"/>
                  </a:lnTo>
                  <a:lnTo>
                    <a:pt x="4700321" y="2444381"/>
                  </a:lnTo>
                  <a:lnTo>
                    <a:pt x="4744453" y="2454452"/>
                  </a:lnTo>
                  <a:lnTo>
                    <a:pt x="4787265" y="2465032"/>
                  </a:lnTo>
                  <a:lnTo>
                    <a:pt x="4833226" y="2488019"/>
                  </a:lnTo>
                  <a:lnTo>
                    <a:pt x="4873028" y="2499779"/>
                  </a:lnTo>
                  <a:lnTo>
                    <a:pt x="4915751" y="2524010"/>
                  </a:lnTo>
                  <a:lnTo>
                    <a:pt x="4956695" y="2548953"/>
                  </a:lnTo>
                  <a:lnTo>
                    <a:pt x="4995735" y="2574633"/>
                  </a:lnTo>
                  <a:lnTo>
                    <a:pt x="5032756" y="2601099"/>
                  </a:lnTo>
                  <a:lnTo>
                    <a:pt x="5072253" y="2640241"/>
                  </a:lnTo>
                  <a:lnTo>
                    <a:pt x="5104892" y="2668409"/>
                  </a:lnTo>
                  <a:lnTo>
                    <a:pt x="5139779" y="2709341"/>
                  </a:lnTo>
                  <a:lnTo>
                    <a:pt x="5167579" y="2739402"/>
                  </a:lnTo>
                  <a:lnTo>
                    <a:pt x="5197399" y="2782303"/>
                  </a:lnTo>
                  <a:lnTo>
                    <a:pt x="5224513" y="2826258"/>
                  </a:lnTo>
                  <a:lnTo>
                    <a:pt x="5243779" y="2859646"/>
                  </a:lnTo>
                  <a:lnTo>
                    <a:pt x="5265610" y="2905658"/>
                  </a:lnTo>
                  <a:lnTo>
                    <a:pt x="5280825" y="2940621"/>
                  </a:lnTo>
                  <a:lnTo>
                    <a:pt x="5298643" y="2988195"/>
                  </a:lnTo>
                  <a:lnTo>
                    <a:pt x="5314493" y="3036544"/>
                  </a:lnTo>
                  <a:lnTo>
                    <a:pt x="5323776" y="3073819"/>
                  </a:lnTo>
                  <a:lnTo>
                    <a:pt x="5335740" y="3123666"/>
                  </a:lnTo>
                  <a:lnTo>
                    <a:pt x="5345811" y="3174263"/>
                  </a:lnTo>
                  <a:lnTo>
                    <a:pt x="5349379" y="3213760"/>
                  </a:lnTo>
                  <a:lnTo>
                    <a:pt x="5355704" y="3265817"/>
                  </a:lnTo>
                  <a:lnTo>
                    <a:pt x="5360187" y="3318586"/>
                  </a:lnTo>
                  <a:lnTo>
                    <a:pt x="5358257" y="3360229"/>
                  </a:lnTo>
                  <a:lnTo>
                    <a:pt x="5359146" y="3414407"/>
                  </a:lnTo>
                  <a:lnTo>
                    <a:pt x="5353659" y="3457422"/>
                  </a:lnTo>
                  <a:lnTo>
                    <a:pt x="5351043" y="3512972"/>
                  </a:lnTo>
                  <a:lnTo>
                    <a:pt x="5342090" y="3557346"/>
                  </a:lnTo>
                  <a:lnTo>
                    <a:pt x="5336044" y="3614216"/>
                  </a:lnTo>
                  <a:lnTo>
                    <a:pt x="5323725" y="3659898"/>
                  </a:lnTo>
                  <a:lnTo>
                    <a:pt x="5309755" y="3706241"/>
                  </a:lnTo>
                  <a:lnTo>
                    <a:pt x="5298757" y="3765029"/>
                  </a:lnTo>
                  <a:lnTo>
                    <a:pt x="5281803" y="3798900"/>
                  </a:lnTo>
                  <a:lnTo>
                    <a:pt x="5268366" y="3845026"/>
                  </a:lnTo>
                  <a:lnTo>
                    <a:pt x="5253850" y="3891559"/>
                  </a:lnTo>
                  <a:lnTo>
                    <a:pt x="5233657" y="3926687"/>
                  </a:lnTo>
                  <a:lnTo>
                    <a:pt x="5217007" y="3974058"/>
                  </a:lnTo>
                  <a:lnTo>
                    <a:pt x="5194681" y="4010025"/>
                  </a:lnTo>
                  <a:lnTo>
                    <a:pt x="5175910" y="4058221"/>
                  </a:lnTo>
                  <a:lnTo>
                    <a:pt x="5151463" y="4095000"/>
                  </a:lnTo>
                  <a:lnTo>
                    <a:pt x="5150243" y="4095483"/>
                  </a:lnTo>
                  <a:lnTo>
                    <a:pt x="5964631" y="4091724"/>
                  </a:lnTo>
                  <a:lnTo>
                    <a:pt x="5976493" y="4073461"/>
                  </a:lnTo>
                  <a:lnTo>
                    <a:pt x="5990996" y="4026928"/>
                  </a:lnTo>
                  <a:lnTo>
                    <a:pt x="6004725" y="3980700"/>
                  </a:lnTo>
                  <a:lnTo>
                    <a:pt x="6020867" y="3933520"/>
                  </a:lnTo>
                  <a:lnTo>
                    <a:pt x="6035941" y="3886758"/>
                  </a:lnTo>
                  <a:lnTo>
                    <a:pt x="6045327" y="3828580"/>
                  </a:lnTo>
                  <a:lnTo>
                    <a:pt x="6058243" y="3782657"/>
                  </a:lnTo>
                  <a:lnTo>
                    <a:pt x="6065456" y="3725329"/>
                  </a:lnTo>
                  <a:lnTo>
                    <a:pt x="6076188" y="3680269"/>
                  </a:lnTo>
                  <a:lnTo>
                    <a:pt x="6081204" y="3623792"/>
                  </a:lnTo>
                  <a:lnTo>
                    <a:pt x="6089726" y="3579584"/>
                  </a:lnTo>
                  <a:lnTo>
                    <a:pt x="6092520" y="3523983"/>
                  </a:lnTo>
                  <a:lnTo>
                    <a:pt x="6098794" y="3480638"/>
                  </a:lnTo>
                  <a:lnTo>
                    <a:pt x="6099340" y="3425914"/>
                  </a:lnTo>
                  <a:lnTo>
                    <a:pt x="6103353" y="3383470"/>
                  </a:lnTo>
                  <a:close/>
                </a:path>
              </a:pathLst>
            </a:custGeom>
            <a:solidFill>
              <a:srgbClr val="C7C704">
                <a:alpha val="29798"/>
              </a:srgbClr>
            </a:solidFill>
          </p:spPr>
          <p:txBody>
            <a:bodyPr wrap="square" lIns="0" tIns="0" rIns="0" bIns="0" rtlCol="0"/>
            <a:lstStyle/>
            <a:p>
              <a:endParaRPr/>
            </a:p>
          </p:txBody>
        </p:sp>
      </p:grpSp>
    </p:spTree>
    <p:extLst>
      <p:ext uri="{BB962C8B-B14F-4D97-AF65-F5344CB8AC3E}">
        <p14:creationId xmlns:p14="http://schemas.microsoft.com/office/powerpoint/2010/main" val="15556108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EDA4A6E-3825-BB22-9A87-DBE9E62BA1EC}"/>
              </a:ext>
            </a:extLst>
          </p:cNvPr>
          <p:cNvSpPr/>
          <p:nvPr/>
        </p:nvSpPr>
        <p:spPr>
          <a:xfrm>
            <a:off x="0" y="0"/>
            <a:ext cx="46609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CHECKING IMBALANCE DATA AND MISSING RECORDS</a:t>
            </a:r>
          </a:p>
        </p:txBody>
      </p:sp>
      <p:sp>
        <p:nvSpPr>
          <p:cNvPr id="4" name="Title 3">
            <a:extLst>
              <a:ext uri="{FF2B5EF4-FFF2-40B4-BE49-F238E27FC236}">
                <a16:creationId xmlns:a16="http://schemas.microsoft.com/office/drawing/2014/main" id="{E64D198D-E6B2-8055-12DA-4D883AF0BAC1}"/>
              </a:ext>
            </a:extLst>
          </p:cNvPr>
          <p:cNvSpPr>
            <a:spLocks noGrp="1"/>
          </p:cNvSpPr>
          <p:nvPr>
            <p:ph type="title"/>
          </p:nvPr>
        </p:nvSpPr>
        <p:spPr>
          <a:xfrm>
            <a:off x="643466" y="786384"/>
            <a:ext cx="3517567" cy="962206"/>
          </a:xfrm>
        </p:spPr>
        <p:txBody>
          <a:bodyPr>
            <a:normAutofit/>
          </a:bodyPr>
          <a:lstStyle/>
          <a:p>
            <a:pPr algn="ctr"/>
            <a:r>
              <a:rPr lang="en-US" sz="6000" dirty="0">
                <a:latin typeface="Segoe UI Black" panose="020B0A02040204020203" pitchFamily="34" charset="0"/>
                <a:ea typeface="Segoe UI Black" panose="020B0A02040204020203" pitchFamily="34" charset="0"/>
              </a:rPr>
              <a:t>EDA</a:t>
            </a:r>
          </a:p>
        </p:txBody>
      </p:sp>
      <p:sp>
        <p:nvSpPr>
          <p:cNvPr id="5" name="Content Placeholder 4">
            <a:extLst>
              <a:ext uri="{FF2B5EF4-FFF2-40B4-BE49-F238E27FC236}">
                <a16:creationId xmlns:a16="http://schemas.microsoft.com/office/drawing/2014/main" id="{0986DE86-3908-101B-4030-F12018BC7C26}"/>
              </a:ext>
            </a:extLst>
          </p:cNvPr>
          <p:cNvSpPr>
            <a:spLocks noGrp="1"/>
          </p:cNvSpPr>
          <p:nvPr>
            <p:ph idx="1"/>
          </p:nvPr>
        </p:nvSpPr>
        <p:spPr>
          <a:xfrm>
            <a:off x="5458984" y="2743200"/>
            <a:ext cx="5928344" cy="4230629"/>
          </a:xfrm>
        </p:spPr>
        <p:txBody>
          <a:bodyPr>
            <a:normAutofit/>
          </a:bodyPr>
          <a:lstStyle/>
          <a:p>
            <a:pPr marL="194310" marR="0" indent="-285750">
              <a:lnSpc>
                <a:spcPct val="107000"/>
              </a:lnSpc>
              <a:spcBef>
                <a:spcPts val="0"/>
              </a:spcBef>
              <a:spcAft>
                <a:spcPts val="800"/>
              </a:spcAft>
              <a:buFont typeface="Wingdings" panose="05000000000000000000" pitchFamily="2" charset="2"/>
              <a:buChar char="q"/>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There is no imbalanced data in the chosen dataset.</a:t>
            </a:r>
          </a:p>
          <a:p>
            <a:pPr marL="194310" marR="0" indent="-285750">
              <a:lnSpc>
                <a:spcPct val="107000"/>
              </a:lnSpc>
              <a:spcBef>
                <a:spcPts val="0"/>
              </a:spcBef>
              <a:spcAft>
                <a:spcPts val="800"/>
              </a:spcAft>
              <a:buFont typeface="Wingdings" panose="05000000000000000000" pitchFamily="2" charset="2"/>
              <a:buChar char="q"/>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However, we found 200 records missing records.</a:t>
            </a:r>
          </a:p>
        </p:txBody>
      </p:sp>
      <p:grpSp>
        <p:nvGrpSpPr>
          <p:cNvPr id="9" name="object 9">
            <a:extLst>
              <a:ext uri="{FF2B5EF4-FFF2-40B4-BE49-F238E27FC236}">
                <a16:creationId xmlns:a16="http://schemas.microsoft.com/office/drawing/2014/main" id="{BE8B3C19-A2D8-3624-989E-2C7DE5878CB0}"/>
              </a:ext>
            </a:extLst>
          </p:cNvPr>
          <p:cNvGrpSpPr/>
          <p:nvPr/>
        </p:nvGrpSpPr>
        <p:grpSpPr>
          <a:xfrm>
            <a:off x="0" y="5346570"/>
            <a:ext cx="2266685" cy="1521971"/>
            <a:chOff x="-1535" y="6185418"/>
            <a:chExt cx="6103620" cy="4098290"/>
          </a:xfrm>
        </p:grpSpPr>
        <p:sp>
          <p:nvSpPr>
            <p:cNvPr id="10" name="object 10">
              <a:extLst>
                <a:ext uri="{FF2B5EF4-FFF2-40B4-BE49-F238E27FC236}">
                  <a16:creationId xmlns:a16="http://schemas.microsoft.com/office/drawing/2014/main" id="{E81C6E4C-AE7F-F77B-EDB3-D7DA87DD15D7}"/>
                </a:ext>
              </a:extLst>
            </p:cNvPr>
            <p:cNvSpPr/>
            <p:nvPr/>
          </p:nvSpPr>
          <p:spPr>
            <a:xfrm>
              <a:off x="-1535" y="6185418"/>
              <a:ext cx="6103620" cy="4098290"/>
            </a:xfrm>
            <a:custGeom>
              <a:avLst/>
              <a:gdLst/>
              <a:ahLst/>
              <a:cxnLst/>
              <a:rect l="l" t="t" r="r" b="b"/>
              <a:pathLst>
                <a:path w="6103620" h="4098290">
                  <a:moveTo>
                    <a:pt x="749925" y="98813"/>
                  </a:moveTo>
                  <a:lnTo>
                    <a:pt x="134959" y="338368"/>
                  </a:lnTo>
                  <a:lnTo>
                    <a:pt x="176603" y="308517"/>
                  </a:lnTo>
                  <a:lnTo>
                    <a:pt x="704999" y="102684"/>
                  </a:lnTo>
                  <a:lnTo>
                    <a:pt x="749925" y="98813"/>
                  </a:lnTo>
                  <a:close/>
                </a:path>
                <a:path w="6103620" h="4098290">
                  <a:moveTo>
                    <a:pt x="839094" y="77707"/>
                  </a:moveTo>
                  <a:lnTo>
                    <a:pt x="983" y="404188"/>
                  </a:lnTo>
                  <a:lnTo>
                    <a:pt x="42534" y="374372"/>
                  </a:lnTo>
                  <a:lnTo>
                    <a:pt x="791586" y="82584"/>
                  </a:lnTo>
                  <a:lnTo>
                    <a:pt x="839094" y="77707"/>
                  </a:lnTo>
                  <a:close/>
                </a:path>
                <a:path w="6103620" h="4098290">
                  <a:moveTo>
                    <a:pt x="378" y="1276715"/>
                  </a:moveTo>
                  <a:lnTo>
                    <a:pt x="0" y="404571"/>
                  </a:lnTo>
                  <a:lnTo>
                    <a:pt x="883118" y="60558"/>
                  </a:lnTo>
                  <a:lnTo>
                    <a:pt x="932769" y="54846"/>
                  </a:lnTo>
                  <a:lnTo>
                    <a:pt x="978718" y="36947"/>
                  </a:lnTo>
                  <a:lnTo>
                    <a:pt x="1241303" y="2806"/>
                  </a:lnTo>
                  <a:lnTo>
                    <a:pt x="1299622" y="7348"/>
                  </a:lnTo>
                  <a:lnTo>
                    <a:pt x="1353474" y="0"/>
                  </a:lnTo>
                  <a:lnTo>
                    <a:pt x="1528620" y="13550"/>
                  </a:lnTo>
                  <a:lnTo>
                    <a:pt x="1583393" y="19472"/>
                  </a:lnTo>
                  <a:lnTo>
                    <a:pt x="1636838" y="25912"/>
                  </a:lnTo>
                  <a:lnTo>
                    <a:pt x="1688938" y="32876"/>
                  </a:lnTo>
                  <a:lnTo>
                    <a:pt x="1739678" y="40370"/>
                  </a:lnTo>
                  <a:lnTo>
                    <a:pt x="1789041" y="48400"/>
                  </a:lnTo>
                  <a:lnTo>
                    <a:pt x="1841622" y="68806"/>
                  </a:lnTo>
                  <a:lnTo>
                    <a:pt x="1888184" y="77928"/>
                  </a:lnTo>
                  <a:lnTo>
                    <a:pt x="1937932" y="99437"/>
                  </a:lnTo>
                  <a:lnTo>
                    <a:pt x="1981630" y="109674"/>
                  </a:lnTo>
                  <a:lnTo>
                    <a:pt x="2028482" y="132312"/>
                  </a:lnTo>
                  <a:lnTo>
                    <a:pt x="2073862" y="155523"/>
                  </a:lnTo>
                  <a:lnTo>
                    <a:pt x="2117754" y="179314"/>
                  </a:lnTo>
                  <a:lnTo>
                    <a:pt x="2160143" y="203690"/>
                  </a:lnTo>
                  <a:lnTo>
                    <a:pt x="2201012" y="228659"/>
                  </a:lnTo>
                  <a:lnTo>
                    <a:pt x="2240345" y="254225"/>
                  </a:lnTo>
                  <a:lnTo>
                    <a:pt x="2278128" y="280396"/>
                  </a:lnTo>
                  <a:lnTo>
                    <a:pt x="516565" y="966601"/>
                  </a:lnTo>
                  <a:lnTo>
                    <a:pt x="476237" y="995940"/>
                  </a:lnTo>
                  <a:lnTo>
                    <a:pt x="386536" y="1030883"/>
                  </a:lnTo>
                  <a:lnTo>
                    <a:pt x="346397" y="1060148"/>
                  </a:lnTo>
                  <a:lnTo>
                    <a:pt x="301727" y="1077549"/>
                  </a:lnTo>
                  <a:lnTo>
                    <a:pt x="221874" y="1135914"/>
                  </a:lnTo>
                  <a:lnTo>
                    <a:pt x="177486" y="1153205"/>
                  </a:lnTo>
                  <a:lnTo>
                    <a:pt x="98269" y="1211323"/>
                  </a:lnTo>
                  <a:lnTo>
                    <a:pt x="54234" y="1228476"/>
                  </a:lnTo>
                  <a:lnTo>
                    <a:pt x="14943" y="1257411"/>
                  </a:lnTo>
                  <a:lnTo>
                    <a:pt x="378" y="1276715"/>
                  </a:lnTo>
                  <a:close/>
                </a:path>
                <a:path w="6103620" h="4098290">
                  <a:moveTo>
                    <a:pt x="850241" y="4094084"/>
                  </a:moveTo>
                  <a:lnTo>
                    <a:pt x="845892" y="4095778"/>
                  </a:lnTo>
                  <a:lnTo>
                    <a:pt x="48879" y="4092769"/>
                  </a:lnTo>
                  <a:lnTo>
                    <a:pt x="64032" y="4059607"/>
                  </a:lnTo>
                  <a:lnTo>
                    <a:pt x="81851" y="4011778"/>
                  </a:lnTo>
                  <a:lnTo>
                    <a:pt x="96168" y="3951682"/>
                  </a:lnTo>
                  <a:lnTo>
                    <a:pt x="115319" y="3903333"/>
                  </a:lnTo>
                  <a:lnTo>
                    <a:pt x="139668" y="3866589"/>
                  </a:lnTo>
                  <a:lnTo>
                    <a:pt x="159974" y="3817790"/>
                  </a:lnTo>
                  <a:lnTo>
                    <a:pt x="180827" y="3768779"/>
                  </a:lnTo>
                  <a:lnTo>
                    <a:pt x="202207" y="3719562"/>
                  </a:lnTo>
                  <a:lnTo>
                    <a:pt x="228703" y="3681981"/>
                  </a:lnTo>
                  <a:lnTo>
                    <a:pt x="251075" y="3632378"/>
                  </a:lnTo>
                  <a:lnTo>
                    <a:pt x="278522" y="3594426"/>
                  </a:lnTo>
                  <a:lnTo>
                    <a:pt x="301806" y="3544468"/>
                  </a:lnTo>
                  <a:lnTo>
                    <a:pt x="330124" y="3506178"/>
                  </a:lnTo>
                  <a:lnTo>
                    <a:pt x="354237" y="3455896"/>
                  </a:lnTo>
                  <a:lnTo>
                    <a:pt x="412817" y="3378558"/>
                  </a:lnTo>
                  <a:lnTo>
                    <a:pt x="503216" y="3261567"/>
                  </a:lnTo>
                  <a:lnTo>
                    <a:pt x="659272" y="3064480"/>
                  </a:lnTo>
                  <a:lnTo>
                    <a:pt x="695719" y="3036653"/>
                  </a:lnTo>
                  <a:lnTo>
                    <a:pt x="792117" y="2917324"/>
                  </a:lnTo>
                  <a:lnTo>
                    <a:pt x="829088" y="2889293"/>
                  </a:lnTo>
                  <a:lnTo>
                    <a:pt x="861529" y="2849397"/>
                  </a:lnTo>
                  <a:lnTo>
                    <a:pt x="898639" y="2821311"/>
                  </a:lnTo>
                  <a:lnTo>
                    <a:pt x="931179" y="2781376"/>
                  </a:lnTo>
                  <a:lnTo>
                    <a:pt x="968348" y="2753268"/>
                  </a:lnTo>
                  <a:lnTo>
                    <a:pt x="1000907" y="2713326"/>
                  </a:lnTo>
                  <a:lnTo>
                    <a:pt x="1038053" y="2685226"/>
                  </a:lnTo>
                  <a:lnTo>
                    <a:pt x="1070549" y="2645309"/>
                  </a:lnTo>
                  <a:lnTo>
                    <a:pt x="1107592" y="2617249"/>
                  </a:lnTo>
                  <a:lnTo>
                    <a:pt x="1160906" y="2569222"/>
                  </a:lnTo>
                  <a:lnTo>
                    <a:pt x="1251052" y="2479588"/>
                  </a:lnTo>
                  <a:lnTo>
                    <a:pt x="1292006" y="2450005"/>
                  </a:lnTo>
                  <a:lnTo>
                    <a:pt x="1328033" y="2408712"/>
                  </a:lnTo>
                  <a:lnTo>
                    <a:pt x="1368316" y="2379390"/>
                  </a:lnTo>
                  <a:lnTo>
                    <a:pt x="1403597" y="2338388"/>
                  </a:lnTo>
                  <a:lnTo>
                    <a:pt x="1443060" y="2309386"/>
                  </a:lnTo>
                  <a:lnTo>
                    <a:pt x="1511331" y="2228273"/>
                  </a:lnTo>
                  <a:lnTo>
                    <a:pt x="1549284" y="2199859"/>
                  </a:lnTo>
                  <a:lnTo>
                    <a:pt x="1614202" y="2120052"/>
                  </a:lnTo>
                  <a:lnTo>
                    <a:pt x="1650312" y="2092356"/>
                  </a:lnTo>
                  <a:lnTo>
                    <a:pt x="1681123" y="2053095"/>
                  </a:lnTo>
                  <a:lnTo>
                    <a:pt x="1711209" y="2014116"/>
                  </a:lnTo>
                  <a:lnTo>
                    <a:pt x="1740531" y="1975435"/>
                  </a:lnTo>
                  <a:lnTo>
                    <a:pt x="1769052" y="1937065"/>
                  </a:lnTo>
                  <a:lnTo>
                    <a:pt x="1796736" y="1899022"/>
                  </a:lnTo>
                  <a:lnTo>
                    <a:pt x="1823546" y="1861320"/>
                  </a:lnTo>
                  <a:lnTo>
                    <a:pt x="1849443" y="1823972"/>
                  </a:lnTo>
                  <a:lnTo>
                    <a:pt x="1874391" y="1786995"/>
                  </a:lnTo>
                  <a:lnTo>
                    <a:pt x="1893743" y="1738568"/>
                  </a:lnTo>
                  <a:lnTo>
                    <a:pt x="1917327" y="1702122"/>
                  </a:lnTo>
                  <a:lnTo>
                    <a:pt x="1935323" y="1654223"/>
                  </a:lnTo>
                  <a:lnTo>
                    <a:pt x="1952135" y="1606785"/>
                  </a:lnTo>
                  <a:lnTo>
                    <a:pt x="1967557" y="1559889"/>
                  </a:lnTo>
                  <a:lnTo>
                    <a:pt x="1981381" y="1513615"/>
                  </a:lnTo>
                  <a:lnTo>
                    <a:pt x="1993404" y="1468043"/>
                  </a:lnTo>
                  <a:lnTo>
                    <a:pt x="1998807" y="1411420"/>
                  </a:lnTo>
                  <a:lnTo>
                    <a:pt x="2006606" y="1367494"/>
                  </a:lnTo>
                  <a:lnTo>
                    <a:pt x="2007373" y="1312676"/>
                  </a:lnTo>
                  <a:lnTo>
                    <a:pt x="2010124" y="1270716"/>
                  </a:lnTo>
                  <a:lnTo>
                    <a:pt x="2005431" y="1218026"/>
                  </a:lnTo>
                  <a:lnTo>
                    <a:pt x="2002309" y="1178354"/>
                  </a:lnTo>
                  <a:lnTo>
                    <a:pt x="1991331" y="1128112"/>
                  </a:lnTo>
                  <a:lnTo>
                    <a:pt x="1976902" y="1079214"/>
                  </a:lnTo>
                  <a:lnTo>
                    <a:pt x="1963425" y="1043575"/>
                  </a:lnTo>
                  <a:lnTo>
                    <a:pt x="1941474" y="997608"/>
                  </a:lnTo>
                  <a:lnTo>
                    <a:pt x="1920064" y="965060"/>
                  </a:lnTo>
                  <a:lnTo>
                    <a:pt x="1894377" y="934177"/>
                  </a:lnTo>
                  <a:lnTo>
                    <a:pt x="1865576" y="904508"/>
                  </a:lnTo>
                  <a:lnTo>
                    <a:pt x="1833477" y="876123"/>
                  </a:lnTo>
                  <a:lnTo>
                    <a:pt x="1798266" y="848951"/>
                  </a:lnTo>
                  <a:lnTo>
                    <a:pt x="1760130" y="822918"/>
                  </a:lnTo>
                  <a:lnTo>
                    <a:pt x="1723866" y="809785"/>
                  </a:lnTo>
                  <a:lnTo>
                    <a:pt x="1680440" y="785812"/>
                  </a:lnTo>
                  <a:lnTo>
                    <a:pt x="1639259" y="774595"/>
                  </a:lnTo>
                  <a:lnTo>
                    <a:pt x="1595900" y="764226"/>
                  </a:lnTo>
                  <a:lnTo>
                    <a:pt x="1550550" y="754633"/>
                  </a:lnTo>
                  <a:lnTo>
                    <a:pt x="1508004" y="757577"/>
                  </a:lnTo>
                  <a:lnTo>
                    <a:pt x="1459231" y="749317"/>
                  </a:lnTo>
                  <a:lnTo>
                    <a:pt x="1409026" y="741615"/>
                  </a:lnTo>
                  <a:lnTo>
                    <a:pt x="1314287" y="751261"/>
                  </a:lnTo>
                  <a:lnTo>
                    <a:pt x="1015131" y="786018"/>
                  </a:lnTo>
                  <a:lnTo>
                    <a:pt x="924629" y="821272"/>
                  </a:lnTo>
                  <a:lnTo>
                    <a:pt x="875608" y="826738"/>
                  </a:lnTo>
                  <a:lnTo>
                    <a:pt x="2278128" y="280396"/>
                  </a:lnTo>
                  <a:lnTo>
                    <a:pt x="2314343" y="307177"/>
                  </a:lnTo>
                  <a:lnTo>
                    <a:pt x="2348975" y="334575"/>
                  </a:lnTo>
                  <a:lnTo>
                    <a:pt x="2386617" y="374430"/>
                  </a:lnTo>
                  <a:lnTo>
                    <a:pt x="2418035" y="403080"/>
                  </a:lnTo>
                  <a:lnTo>
                    <a:pt x="2452432" y="444199"/>
                  </a:lnTo>
                  <a:lnTo>
                    <a:pt x="2485957" y="485658"/>
                  </a:lnTo>
                  <a:lnTo>
                    <a:pt x="2512767" y="516103"/>
                  </a:lnTo>
                  <a:lnTo>
                    <a:pt x="2542130" y="559183"/>
                  </a:lnTo>
                  <a:lnTo>
                    <a:pt x="2569483" y="603046"/>
                  </a:lnTo>
                  <a:lnTo>
                    <a:pt x="2594876" y="647673"/>
                  </a:lnTo>
                  <a:lnTo>
                    <a:pt x="2618355" y="693045"/>
                  </a:lnTo>
                  <a:lnTo>
                    <a:pt x="2639969" y="739143"/>
                  </a:lnTo>
                  <a:lnTo>
                    <a:pt x="2655157" y="774116"/>
                  </a:lnTo>
                  <a:lnTo>
                    <a:pt x="2673185" y="821611"/>
                  </a:lnTo>
                  <a:lnTo>
                    <a:pt x="2689493" y="869777"/>
                  </a:lnTo>
                  <a:lnTo>
                    <a:pt x="2704128" y="918594"/>
                  </a:lnTo>
                  <a:lnTo>
                    <a:pt x="2712528" y="956211"/>
                  </a:lnTo>
                  <a:lnTo>
                    <a:pt x="2723961" y="1006275"/>
                  </a:lnTo>
                  <a:lnTo>
                    <a:pt x="2733865" y="1056935"/>
                  </a:lnTo>
                  <a:lnTo>
                    <a:pt x="2737679" y="1096338"/>
                  </a:lnTo>
                  <a:lnTo>
                    <a:pt x="2744670" y="1148133"/>
                  </a:lnTo>
                  <a:lnTo>
                    <a:pt x="2750276" y="1200468"/>
                  </a:lnTo>
                  <a:lnTo>
                    <a:pt x="2749936" y="1241489"/>
                  </a:lnTo>
                  <a:lnTo>
                    <a:pt x="2752917" y="1294846"/>
                  </a:lnTo>
                  <a:lnTo>
                    <a:pt x="2750047" y="1336852"/>
                  </a:lnTo>
                  <a:lnTo>
                    <a:pt x="2745986" y="1379323"/>
                  </a:lnTo>
                  <a:lnTo>
                    <a:pt x="2745389" y="1434074"/>
                  </a:lnTo>
                  <a:lnTo>
                    <a:pt x="2739086" y="1477418"/>
                  </a:lnTo>
                  <a:lnTo>
                    <a:pt x="2731735" y="1521170"/>
                  </a:lnTo>
                  <a:lnTo>
                    <a:pt x="2727993" y="1577146"/>
                  </a:lnTo>
                  <a:lnTo>
                    <a:pt x="2718689" y="1621659"/>
                  </a:lnTo>
                  <a:lnTo>
                    <a:pt x="2708481" y="1666524"/>
                  </a:lnTo>
                  <a:lnTo>
                    <a:pt x="2697417" y="1711723"/>
                  </a:lnTo>
                  <a:lnTo>
                    <a:pt x="2685544" y="1757236"/>
                  </a:lnTo>
                  <a:lnTo>
                    <a:pt x="2672911" y="1803046"/>
                  </a:lnTo>
                  <a:lnTo>
                    <a:pt x="2654956" y="1837300"/>
                  </a:lnTo>
                  <a:lnTo>
                    <a:pt x="2640947" y="1883645"/>
                  </a:lnTo>
                  <a:lnTo>
                    <a:pt x="2626321" y="1930231"/>
                  </a:lnTo>
                  <a:lnTo>
                    <a:pt x="2606518" y="1965205"/>
                  </a:lnTo>
                  <a:lnTo>
                    <a:pt x="2590804" y="2012214"/>
                  </a:lnTo>
                  <a:lnTo>
                    <a:pt x="2570009" y="2047574"/>
                  </a:lnTo>
                  <a:lnTo>
                    <a:pt x="2548790" y="2083099"/>
                  </a:lnTo>
                  <a:lnTo>
                    <a:pt x="2525661" y="2132998"/>
                  </a:lnTo>
                  <a:lnTo>
                    <a:pt x="2502058" y="2183080"/>
                  </a:lnTo>
                  <a:lnTo>
                    <a:pt x="2444308" y="2260095"/>
                  </a:lnTo>
                  <a:lnTo>
                    <a:pt x="2419426" y="2310676"/>
                  </a:lnTo>
                  <a:lnTo>
                    <a:pt x="2297894" y="2467055"/>
                  </a:lnTo>
                  <a:lnTo>
                    <a:pt x="2203653" y="2585543"/>
                  </a:lnTo>
                  <a:lnTo>
                    <a:pt x="2167165" y="2613386"/>
                  </a:lnTo>
                  <a:lnTo>
                    <a:pt x="2102851" y="2692957"/>
                  </a:lnTo>
                  <a:lnTo>
                    <a:pt x="2065853" y="2720999"/>
                  </a:lnTo>
                  <a:lnTo>
                    <a:pt x="2000728" y="2800887"/>
                  </a:lnTo>
                  <a:lnTo>
                    <a:pt x="1963429" y="2829046"/>
                  </a:lnTo>
                  <a:lnTo>
                    <a:pt x="1930685" y="2869060"/>
                  </a:lnTo>
                  <a:lnTo>
                    <a:pt x="1855912" y="2925447"/>
                  </a:lnTo>
                  <a:lnTo>
                    <a:pt x="1823147" y="2965469"/>
                  </a:lnTo>
                  <a:lnTo>
                    <a:pt x="1785813" y="2993642"/>
                  </a:lnTo>
                  <a:lnTo>
                    <a:pt x="1753151" y="3033624"/>
                  </a:lnTo>
                  <a:lnTo>
                    <a:pt x="1689983" y="3085490"/>
                  </a:lnTo>
                  <a:lnTo>
                    <a:pt x="1612313" y="3156634"/>
                  </a:lnTo>
                  <a:lnTo>
                    <a:pt x="1577595" y="3197418"/>
                  </a:lnTo>
                  <a:lnTo>
                    <a:pt x="1538237" y="3226379"/>
                  </a:lnTo>
                  <a:lnTo>
                    <a:pt x="1503501" y="3267169"/>
                  </a:lnTo>
                  <a:lnTo>
                    <a:pt x="1464208" y="3296105"/>
                  </a:lnTo>
                  <a:lnTo>
                    <a:pt x="1429620" y="3336838"/>
                  </a:lnTo>
                  <a:lnTo>
                    <a:pt x="1390559" y="3365683"/>
                  </a:lnTo>
                  <a:lnTo>
                    <a:pt x="1288438" y="3487241"/>
                  </a:lnTo>
                  <a:lnTo>
                    <a:pt x="1250337" y="3515713"/>
                  </a:lnTo>
                  <a:lnTo>
                    <a:pt x="1152091" y="3635761"/>
                  </a:lnTo>
                  <a:lnTo>
                    <a:pt x="1088866" y="3714908"/>
                  </a:lnTo>
                  <a:lnTo>
                    <a:pt x="1027844" y="3793197"/>
                  </a:lnTo>
                  <a:lnTo>
                    <a:pt x="998263" y="3831979"/>
                  </a:lnTo>
                  <a:lnTo>
                    <a:pt x="969357" y="3870498"/>
                  </a:lnTo>
                  <a:lnTo>
                    <a:pt x="945779" y="3920572"/>
                  </a:lnTo>
                  <a:lnTo>
                    <a:pt x="918348" y="3958517"/>
                  </a:lnTo>
                  <a:lnTo>
                    <a:pt x="896328" y="4007983"/>
                  </a:lnTo>
                  <a:lnTo>
                    <a:pt x="870538" y="4045288"/>
                  </a:lnTo>
                  <a:lnTo>
                    <a:pt x="850241" y="4094084"/>
                  </a:lnTo>
                  <a:close/>
                </a:path>
                <a:path w="6103620" h="4098290">
                  <a:moveTo>
                    <a:pt x="4179208" y="1761460"/>
                  </a:moveTo>
                  <a:lnTo>
                    <a:pt x="4007050" y="1828523"/>
                  </a:lnTo>
                  <a:lnTo>
                    <a:pt x="4045739" y="1799823"/>
                  </a:lnTo>
                  <a:lnTo>
                    <a:pt x="4131848" y="1766280"/>
                  </a:lnTo>
                  <a:lnTo>
                    <a:pt x="4179208" y="1761460"/>
                  </a:lnTo>
                  <a:close/>
                </a:path>
                <a:path w="6103620" h="4098290">
                  <a:moveTo>
                    <a:pt x="4310491" y="1723949"/>
                  </a:moveTo>
                  <a:lnTo>
                    <a:pt x="3881151" y="1891196"/>
                  </a:lnTo>
                  <a:lnTo>
                    <a:pt x="3920116" y="1862388"/>
                  </a:lnTo>
                  <a:lnTo>
                    <a:pt x="4263950" y="1728450"/>
                  </a:lnTo>
                  <a:lnTo>
                    <a:pt x="4310491" y="1723949"/>
                  </a:lnTo>
                  <a:close/>
                </a:path>
                <a:path w="6103620" h="4098290">
                  <a:moveTo>
                    <a:pt x="3499408" y="4097965"/>
                  </a:moveTo>
                  <a:lnTo>
                    <a:pt x="2738149" y="4094658"/>
                  </a:lnTo>
                  <a:lnTo>
                    <a:pt x="2745905" y="4078007"/>
                  </a:lnTo>
                  <a:lnTo>
                    <a:pt x="2754297" y="4020220"/>
                  </a:lnTo>
                  <a:lnTo>
                    <a:pt x="2767274" y="3974276"/>
                  </a:lnTo>
                  <a:lnTo>
                    <a:pt x="2775657" y="3916492"/>
                  </a:lnTo>
                  <a:lnTo>
                    <a:pt x="2788706" y="3870520"/>
                  </a:lnTo>
                  <a:lnTo>
                    <a:pt x="2811630" y="3766183"/>
                  </a:lnTo>
                  <a:lnTo>
                    <a:pt x="2822164" y="3721191"/>
                  </a:lnTo>
                  <a:lnTo>
                    <a:pt x="2832999" y="3676082"/>
                  </a:lnTo>
                  <a:lnTo>
                    <a:pt x="2844162" y="3630845"/>
                  </a:lnTo>
                  <a:lnTo>
                    <a:pt x="2851073" y="3573634"/>
                  </a:lnTo>
                  <a:lnTo>
                    <a:pt x="2862977" y="3528108"/>
                  </a:lnTo>
                  <a:lnTo>
                    <a:pt x="2875293" y="3482422"/>
                  </a:lnTo>
                  <a:lnTo>
                    <a:pt x="2888049" y="3436564"/>
                  </a:lnTo>
                  <a:lnTo>
                    <a:pt x="2901272" y="3390525"/>
                  </a:lnTo>
                  <a:lnTo>
                    <a:pt x="2910381" y="3332459"/>
                  </a:lnTo>
                  <a:lnTo>
                    <a:pt x="2924621" y="3286023"/>
                  </a:lnTo>
                  <a:lnTo>
                    <a:pt x="2939412" y="3239372"/>
                  </a:lnTo>
                  <a:lnTo>
                    <a:pt x="2954780" y="3192497"/>
                  </a:lnTo>
                  <a:lnTo>
                    <a:pt x="2970755" y="3145386"/>
                  </a:lnTo>
                  <a:lnTo>
                    <a:pt x="2987362" y="3098028"/>
                  </a:lnTo>
                  <a:lnTo>
                    <a:pt x="3000021" y="3038578"/>
                  </a:lnTo>
                  <a:lnTo>
                    <a:pt x="3017978" y="2990695"/>
                  </a:lnTo>
                  <a:lnTo>
                    <a:pt x="3036651" y="2942532"/>
                  </a:lnTo>
                  <a:lnTo>
                    <a:pt x="3056068" y="2894079"/>
                  </a:lnTo>
                  <a:lnTo>
                    <a:pt x="3076257" y="2845326"/>
                  </a:lnTo>
                  <a:lnTo>
                    <a:pt x="3097244" y="2796262"/>
                  </a:lnTo>
                  <a:lnTo>
                    <a:pt x="3119059" y="2746876"/>
                  </a:lnTo>
                  <a:lnTo>
                    <a:pt x="3146338" y="2708990"/>
                  </a:lnTo>
                  <a:lnTo>
                    <a:pt x="3169890" y="2658927"/>
                  </a:lnTo>
                  <a:lnTo>
                    <a:pt x="3194352" y="2608509"/>
                  </a:lnTo>
                  <a:lnTo>
                    <a:pt x="3219751" y="2557727"/>
                  </a:lnTo>
                  <a:lnTo>
                    <a:pt x="3249566" y="2518853"/>
                  </a:lnTo>
                  <a:lnTo>
                    <a:pt x="3275282" y="2467947"/>
                  </a:lnTo>
                  <a:lnTo>
                    <a:pt x="3369017" y="2349656"/>
                  </a:lnTo>
                  <a:lnTo>
                    <a:pt x="3499310" y="2189865"/>
                  </a:lnTo>
                  <a:lnTo>
                    <a:pt x="3537241" y="2161459"/>
                  </a:lnTo>
                  <a:lnTo>
                    <a:pt x="3570801" y="2121127"/>
                  </a:lnTo>
                  <a:lnTo>
                    <a:pt x="3609180" y="2092547"/>
                  </a:lnTo>
                  <a:lnTo>
                    <a:pt x="3643128" y="2052064"/>
                  </a:lnTo>
                  <a:lnTo>
                    <a:pt x="3837543" y="1908183"/>
                  </a:lnTo>
                  <a:lnTo>
                    <a:pt x="4352089" y="1707745"/>
                  </a:lnTo>
                  <a:lnTo>
                    <a:pt x="4443384" y="1699441"/>
                  </a:lnTo>
                  <a:lnTo>
                    <a:pt x="4583175" y="1685875"/>
                  </a:lnTo>
                  <a:lnTo>
                    <a:pt x="4633214" y="1693642"/>
                  </a:lnTo>
                  <a:lnTo>
                    <a:pt x="4678011" y="1689821"/>
                  </a:lnTo>
                  <a:lnTo>
                    <a:pt x="4726760" y="1698090"/>
                  </a:lnTo>
                  <a:lnTo>
                    <a:pt x="4774821" y="1706627"/>
                  </a:lnTo>
                  <a:lnTo>
                    <a:pt x="4822166" y="1715444"/>
                  </a:lnTo>
                  <a:lnTo>
                    <a:pt x="4868768" y="1724549"/>
                  </a:lnTo>
                  <a:lnTo>
                    <a:pt x="4914597" y="1733956"/>
                  </a:lnTo>
                  <a:lnTo>
                    <a:pt x="4959627" y="1743674"/>
                  </a:lnTo>
                  <a:lnTo>
                    <a:pt x="5003828" y="1753715"/>
                  </a:lnTo>
                  <a:lnTo>
                    <a:pt x="5051782" y="1775923"/>
                  </a:lnTo>
                  <a:lnTo>
                    <a:pt x="5094242" y="1786642"/>
                  </a:lnTo>
                  <a:lnTo>
                    <a:pt x="5140399" y="1809551"/>
                  </a:lnTo>
                  <a:lnTo>
                    <a:pt x="5185615" y="1832826"/>
                  </a:lnTo>
                  <a:lnTo>
                    <a:pt x="5225252" y="1844645"/>
                  </a:lnTo>
                  <a:lnTo>
                    <a:pt x="5268502" y="1868686"/>
                  </a:lnTo>
                  <a:lnTo>
                    <a:pt x="5310725" y="1893126"/>
                  </a:lnTo>
                  <a:lnTo>
                    <a:pt x="5351895" y="1917978"/>
                  </a:lnTo>
                  <a:lnTo>
                    <a:pt x="5391984" y="1943250"/>
                  </a:lnTo>
                  <a:lnTo>
                    <a:pt x="5435571" y="1980789"/>
                  </a:lnTo>
                  <a:lnTo>
                    <a:pt x="5473411" y="2006938"/>
                  </a:lnTo>
                  <a:lnTo>
                    <a:pt x="5510084" y="2033540"/>
                  </a:lnTo>
                  <a:lnTo>
                    <a:pt x="4279858" y="2512767"/>
                  </a:lnTo>
                  <a:lnTo>
                    <a:pt x="4242382" y="2540995"/>
                  </a:lnTo>
                  <a:lnTo>
                    <a:pt x="4199887" y="2557549"/>
                  </a:lnTo>
                  <a:lnTo>
                    <a:pt x="4123352" y="2614621"/>
                  </a:lnTo>
                  <a:lnTo>
                    <a:pt x="4089541" y="2655051"/>
                  </a:lnTo>
                  <a:lnTo>
                    <a:pt x="4051170" y="2683628"/>
                  </a:lnTo>
                  <a:lnTo>
                    <a:pt x="3951335" y="2804296"/>
                  </a:lnTo>
                  <a:lnTo>
                    <a:pt x="3918921" y="2844181"/>
                  </a:lnTo>
                  <a:lnTo>
                    <a:pt x="3891741" y="2895658"/>
                  </a:lnTo>
                  <a:lnTo>
                    <a:pt x="3860688" y="2935013"/>
                  </a:lnTo>
                  <a:lnTo>
                    <a:pt x="3839728" y="2984067"/>
                  </a:lnTo>
                  <a:lnTo>
                    <a:pt x="3814817" y="3021030"/>
                  </a:lnTo>
                  <a:lnTo>
                    <a:pt x="3795158" y="3069577"/>
                  </a:lnTo>
                  <a:lnTo>
                    <a:pt x="3771514" y="3106046"/>
                  </a:lnTo>
                  <a:lnTo>
                    <a:pt x="3753086" y="3154113"/>
                  </a:lnTo>
                  <a:lnTo>
                    <a:pt x="3735248" y="3201951"/>
                  </a:lnTo>
                  <a:lnTo>
                    <a:pt x="3717983" y="3249565"/>
                  </a:lnTo>
                  <a:lnTo>
                    <a:pt x="3701273" y="3296963"/>
                  </a:lnTo>
                  <a:lnTo>
                    <a:pt x="3685102" y="3344151"/>
                  </a:lnTo>
                  <a:lnTo>
                    <a:pt x="3669451" y="3391136"/>
                  </a:lnTo>
                  <a:lnTo>
                    <a:pt x="3654303" y="3437925"/>
                  </a:lnTo>
                  <a:lnTo>
                    <a:pt x="3639642" y="3484525"/>
                  </a:lnTo>
                  <a:lnTo>
                    <a:pt x="3625450" y="3530942"/>
                  </a:lnTo>
                  <a:lnTo>
                    <a:pt x="3616319" y="3589017"/>
                  </a:lnTo>
                  <a:lnTo>
                    <a:pt x="3603013" y="3635089"/>
                  </a:lnTo>
                  <a:lnTo>
                    <a:pt x="3590124" y="3680999"/>
                  </a:lnTo>
                  <a:lnTo>
                    <a:pt x="3577635" y="3726753"/>
                  </a:lnTo>
                  <a:lnTo>
                    <a:pt x="3570139" y="3784191"/>
                  </a:lnTo>
                  <a:lnTo>
                    <a:pt x="3558398" y="3829653"/>
                  </a:lnTo>
                  <a:lnTo>
                    <a:pt x="3547005" y="3874980"/>
                  </a:lnTo>
                  <a:lnTo>
                    <a:pt x="3535943" y="3920178"/>
                  </a:lnTo>
                  <a:lnTo>
                    <a:pt x="3514343" y="4023999"/>
                  </a:lnTo>
                  <a:lnTo>
                    <a:pt x="3502912" y="4069340"/>
                  </a:lnTo>
                  <a:lnTo>
                    <a:pt x="3499408" y="4097965"/>
                  </a:lnTo>
                  <a:close/>
                </a:path>
                <a:path w="6103620" h="4098290">
                  <a:moveTo>
                    <a:pt x="5964646" y="4091716"/>
                  </a:moveTo>
                  <a:lnTo>
                    <a:pt x="5150263" y="4095474"/>
                  </a:lnTo>
                  <a:lnTo>
                    <a:pt x="5151482" y="4094999"/>
                  </a:lnTo>
                  <a:lnTo>
                    <a:pt x="5175925" y="4058218"/>
                  </a:lnTo>
                  <a:lnTo>
                    <a:pt x="5194702" y="4010015"/>
                  </a:lnTo>
                  <a:lnTo>
                    <a:pt x="5217028" y="3974059"/>
                  </a:lnTo>
                  <a:lnTo>
                    <a:pt x="5233680" y="3926684"/>
                  </a:lnTo>
                  <a:lnTo>
                    <a:pt x="5253873" y="3891559"/>
                  </a:lnTo>
                  <a:lnTo>
                    <a:pt x="5268383" y="3845018"/>
                  </a:lnTo>
                  <a:lnTo>
                    <a:pt x="5281815" y="3798896"/>
                  </a:lnTo>
                  <a:lnTo>
                    <a:pt x="5298776" y="3765030"/>
                  </a:lnTo>
                  <a:lnTo>
                    <a:pt x="5309768" y="3706230"/>
                  </a:lnTo>
                  <a:lnTo>
                    <a:pt x="5323742" y="3659898"/>
                  </a:lnTo>
                  <a:lnTo>
                    <a:pt x="5336065" y="3614209"/>
                  </a:lnTo>
                  <a:lnTo>
                    <a:pt x="5342104" y="3557338"/>
                  </a:lnTo>
                  <a:lnTo>
                    <a:pt x="5351056" y="3512963"/>
                  </a:lnTo>
                  <a:lnTo>
                    <a:pt x="5353678" y="3457423"/>
                  </a:lnTo>
                  <a:lnTo>
                    <a:pt x="5359166" y="3414397"/>
                  </a:lnTo>
                  <a:lnTo>
                    <a:pt x="5358278" y="3360224"/>
                  </a:lnTo>
                  <a:lnTo>
                    <a:pt x="5360211" y="3318583"/>
                  </a:lnTo>
                  <a:lnTo>
                    <a:pt x="5355722" y="3265813"/>
                  </a:lnTo>
                  <a:lnTo>
                    <a:pt x="5349398" y="3213758"/>
                  </a:lnTo>
                  <a:lnTo>
                    <a:pt x="5345825" y="3174262"/>
                  </a:lnTo>
                  <a:lnTo>
                    <a:pt x="5335760" y="3123664"/>
                  </a:lnTo>
                  <a:lnTo>
                    <a:pt x="5323792" y="3073808"/>
                  </a:lnTo>
                  <a:lnTo>
                    <a:pt x="5314506" y="3036537"/>
                  </a:lnTo>
                  <a:lnTo>
                    <a:pt x="5298659" y="2988191"/>
                  </a:lnTo>
                  <a:lnTo>
                    <a:pt x="5280839" y="2940615"/>
                  </a:lnTo>
                  <a:lnTo>
                    <a:pt x="5265632" y="2905650"/>
                  </a:lnTo>
                  <a:lnTo>
                    <a:pt x="5243796" y="2859638"/>
                  </a:lnTo>
                  <a:lnTo>
                    <a:pt x="5224527" y="2826255"/>
                  </a:lnTo>
                  <a:lnTo>
                    <a:pt x="5197415" y="2782298"/>
                  </a:lnTo>
                  <a:lnTo>
                    <a:pt x="5167597" y="2739395"/>
                  </a:lnTo>
                  <a:lnTo>
                    <a:pt x="5139797" y="2709336"/>
                  </a:lnTo>
                  <a:lnTo>
                    <a:pt x="5104911" y="2668407"/>
                  </a:lnTo>
                  <a:lnTo>
                    <a:pt x="5072272" y="2640233"/>
                  </a:lnTo>
                  <a:lnTo>
                    <a:pt x="5032776" y="2601100"/>
                  </a:lnTo>
                  <a:lnTo>
                    <a:pt x="4995756" y="2574632"/>
                  </a:lnTo>
                  <a:lnTo>
                    <a:pt x="4956718" y="2548951"/>
                  </a:lnTo>
                  <a:lnTo>
                    <a:pt x="4915775" y="2524011"/>
                  </a:lnTo>
                  <a:lnTo>
                    <a:pt x="4873043" y="2499769"/>
                  </a:lnTo>
                  <a:lnTo>
                    <a:pt x="4833245" y="2488012"/>
                  </a:lnTo>
                  <a:lnTo>
                    <a:pt x="4787278" y="2465030"/>
                  </a:lnTo>
                  <a:lnTo>
                    <a:pt x="4744474" y="2454445"/>
                  </a:lnTo>
                  <a:lnTo>
                    <a:pt x="4700339" y="2444378"/>
                  </a:lnTo>
                  <a:lnTo>
                    <a:pt x="4654987" y="2434786"/>
                  </a:lnTo>
                  <a:lnTo>
                    <a:pt x="4613143" y="2437456"/>
                  </a:lnTo>
                  <a:lnTo>
                    <a:pt x="4565701" y="2428678"/>
                  </a:lnTo>
                  <a:lnTo>
                    <a:pt x="4521996" y="2432073"/>
                  </a:lnTo>
                  <a:lnTo>
                    <a:pt x="4484765" y="2446576"/>
                  </a:lnTo>
                  <a:lnTo>
                    <a:pt x="4441829" y="2449672"/>
                  </a:lnTo>
                  <a:lnTo>
                    <a:pt x="5510084" y="2033540"/>
                  </a:lnTo>
                  <a:lnTo>
                    <a:pt x="5550173" y="2072442"/>
                  </a:lnTo>
                  <a:lnTo>
                    <a:pt x="5584429" y="2099987"/>
                  </a:lnTo>
                  <a:lnTo>
                    <a:pt x="5622043" y="2139853"/>
                  </a:lnTo>
                  <a:lnTo>
                    <a:pt x="5653769" y="2168383"/>
                  </a:lnTo>
                  <a:lnTo>
                    <a:pt x="5688797" y="2209256"/>
                  </a:lnTo>
                  <a:lnTo>
                    <a:pt x="5722490" y="2250650"/>
                  </a:lnTo>
                  <a:lnTo>
                    <a:pt x="5750209" y="2280740"/>
                  </a:lnTo>
                  <a:lnTo>
                    <a:pt x="5781145" y="2323207"/>
                  </a:lnTo>
                  <a:lnTo>
                    <a:pt x="5810662" y="2366228"/>
                  </a:lnTo>
                  <a:lnTo>
                    <a:pt x="5838731" y="2409812"/>
                  </a:lnTo>
                  <a:lnTo>
                    <a:pt x="5865323" y="2453971"/>
                  </a:lnTo>
                  <a:lnTo>
                    <a:pt x="5885466" y="2487013"/>
                  </a:lnTo>
                  <a:lnTo>
                    <a:pt x="5908947" y="2532385"/>
                  </a:lnTo>
                  <a:lnTo>
                    <a:pt x="5931163" y="2578249"/>
                  </a:lnTo>
                  <a:lnTo>
                    <a:pt x="5952121" y="2624603"/>
                  </a:lnTo>
                  <a:lnTo>
                    <a:pt x="5967216" y="2659611"/>
                  </a:lnTo>
                  <a:lnTo>
                    <a:pt x="5985677" y="2706938"/>
                  </a:lnTo>
                  <a:lnTo>
                    <a:pt x="6002899" y="2754748"/>
                  </a:lnTo>
                  <a:lnTo>
                    <a:pt x="6018890" y="2803037"/>
                  </a:lnTo>
                  <a:lnTo>
                    <a:pt x="6033657" y="2851803"/>
                  </a:lnTo>
                  <a:lnTo>
                    <a:pt x="6042596" y="2889210"/>
                  </a:lnTo>
                  <a:lnTo>
                    <a:pt x="6054933" y="2938922"/>
                  </a:lnTo>
                  <a:lnTo>
                    <a:pt x="6066066" y="2989103"/>
                  </a:lnTo>
                  <a:lnTo>
                    <a:pt x="6076001" y="3039751"/>
                  </a:lnTo>
                  <a:lnTo>
                    <a:pt x="6080136" y="3079029"/>
                  </a:lnTo>
                  <a:lnTo>
                    <a:pt x="6087696" y="3130602"/>
                  </a:lnTo>
                  <a:lnTo>
                    <a:pt x="6094080" y="3182634"/>
                  </a:lnTo>
                  <a:lnTo>
                    <a:pt x="6099292" y="3235122"/>
                  </a:lnTo>
                  <a:lnTo>
                    <a:pt x="6098731" y="3276229"/>
                  </a:lnTo>
                  <a:lnTo>
                    <a:pt x="6101623" y="3329621"/>
                  </a:lnTo>
                  <a:lnTo>
                    <a:pt x="6103365" y="3383460"/>
                  </a:lnTo>
                  <a:lnTo>
                    <a:pt x="6099354" y="3425912"/>
                  </a:lnTo>
                  <a:lnTo>
                    <a:pt x="6098815" y="3480640"/>
                  </a:lnTo>
                  <a:lnTo>
                    <a:pt x="6092537" y="3523974"/>
                  </a:lnTo>
                  <a:lnTo>
                    <a:pt x="6089745" y="3579579"/>
                  </a:lnTo>
                  <a:lnTo>
                    <a:pt x="6081228" y="3623786"/>
                  </a:lnTo>
                  <a:lnTo>
                    <a:pt x="6076210" y="3680259"/>
                  </a:lnTo>
                  <a:lnTo>
                    <a:pt x="6065480" y="3725327"/>
                  </a:lnTo>
                  <a:lnTo>
                    <a:pt x="6058264" y="3782657"/>
                  </a:lnTo>
                  <a:lnTo>
                    <a:pt x="6045348" y="3828577"/>
                  </a:lnTo>
                  <a:lnTo>
                    <a:pt x="6035960" y="3886752"/>
                  </a:lnTo>
                  <a:lnTo>
                    <a:pt x="6020886" y="3933513"/>
                  </a:lnTo>
                  <a:lnTo>
                    <a:pt x="6004743" y="3980690"/>
                  </a:lnTo>
                  <a:lnTo>
                    <a:pt x="5991010" y="4026928"/>
                  </a:lnTo>
                  <a:lnTo>
                    <a:pt x="5976515" y="4073463"/>
                  </a:lnTo>
                  <a:lnTo>
                    <a:pt x="5964646" y="4091716"/>
                  </a:lnTo>
                  <a:close/>
                </a:path>
              </a:pathLst>
            </a:custGeom>
            <a:solidFill>
              <a:srgbClr val="FE696E"/>
            </a:solidFill>
          </p:spPr>
          <p:txBody>
            <a:bodyPr wrap="square" lIns="0" tIns="0" rIns="0" bIns="0" rtlCol="0"/>
            <a:lstStyle/>
            <a:p>
              <a:endParaRPr/>
            </a:p>
          </p:txBody>
        </p:sp>
        <p:pic>
          <p:nvPicPr>
            <p:cNvPr id="11" name="object 11">
              <a:extLst>
                <a:ext uri="{FF2B5EF4-FFF2-40B4-BE49-F238E27FC236}">
                  <a16:creationId xmlns:a16="http://schemas.microsoft.com/office/drawing/2014/main" id="{B1F5B1BE-7A35-4F68-A552-F3AB8A495659}"/>
                </a:ext>
              </a:extLst>
            </p:cNvPr>
            <p:cNvPicPr/>
            <p:nvPr/>
          </p:nvPicPr>
          <p:blipFill>
            <a:blip r:embed="rId2" cstate="print"/>
            <a:stretch>
              <a:fillRect/>
            </a:stretch>
          </p:blipFill>
          <p:spPr>
            <a:xfrm>
              <a:off x="-1535" y="6185418"/>
              <a:ext cx="6103365" cy="4097965"/>
            </a:xfrm>
            <a:prstGeom prst="rect">
              <a:avLst/>
            </a:prstGeom>
          </p:spPr>
        </p:pic>
        <p:sp>
          <p:nvSpPr>
            <p:cNvPr id="12" name="object 12">
              <a:extLst>
                <a:ext uri="{FF2B5EF4-FFF2-40B4-BE49-F238E27FC236}">
                  <a16:creationId xmlns:a16="http://schemas.microsoft.com/office/drawing/2014/main" id="{836F40EB-16AA-A9DF-06B0-EA882620B1B2}"/>
                </a:ext>
              </a:extLst>
            </p:cNvPr>
            <p:cNvSpPr/>
            <p:nvPr/>
          </p:nvSpPr>
          <p:spPr>
            <a:xfrm>
              <a:off x="-1524" y="6185420"/>
              <a:ext cx="6103620" cy="4098290"/>
            </a:xfrm>
            <a:custGeom>
              <a:avLst/>
              <a:gdLst/>
              <a:ahLst/>
              <a:cxnLst/>
              <a:rect l="l" t="t" r="r" b="b"/>
              <a:pathLst>
                <a:path w="6103620" h="4098290">
                  <a:moveTo>
                    <a:pt x="2752902" y="1294853"/>
                  </a:moveTo>
                  <a:lnTo>
                    <a:pt x="2749918" y="1241488"/>
                  </a:lnTo>
                  <a:lnTo>
                    <a:pt x="2750261" y="1200467"/>
                  </a:lnTo>
                  <a:lnTo>
                    <a:pt x="2744647" y="1148143"/>
                  </a:lnTo>
                  <a:lnTo>
                    <a:pt x="2737662" y="1096340"/>
                  </a:lnTo>
                  <a:lnTo>
                    <a:pt x="2733852" y="1056944"/>
                  </a:lnTo>
                  <a:lnTo>
                    <a:pt x="2723946" y="1006284"/>
                  </a:lnTo>
                  <a:lnTo>
                    <a:pt x="2712504" y="956221"/>
                  </a:lnTo>
                  <a:lnTo>
                    <a:pt x="2704109" y="918603"/>
                  </a:lnTo>
                  <a:lnTo>
                    <a:pt x="2689479" y="869784"/>
                  </a:lnTo>
                  <a:lnTo>
                    <a:pt x="2673172" y="821613"/>
                  </a:lnTo>
                  <a:lnTo>
                    <a:pt x="2655138" y="774115"/>
                  </a:lnTo>
                  <a:lnTo>
                    <a:pt x="2639949" y="739152"/>
                  </a:lnTo>
                  <a:lnTo>
                    <a:pt x="2618333" y="693051"/>
                  </a:lnTo>
                  <a:lnTo>
                    <a:pt x="2594864" y="647674"/>
                  </a:lnTo>
                  <a:lnTo>
                    <a:pt x="2569464" y="603046"/>
                  </a:lnTo>
                  <a:lnTo>
                    <a:pt x="2542108" y="559193"/>
                  </a:lnTo>
                  <a:lnTo>
                    <a:pt x="2512745" y="516102"/>
                  </a:lnTo>
                  <a:lnTo>
                    <a:pt x="2485936" y="485660"/>
                  </a:lnTo>
                  <a:lnTo>
                    <a:pt x="2452420" y="444207"/>
                  </a:lnTo>
                  <a:lnTo>
                    <a:pt x="2418016" y="403085"/>
                  </a:lnTo>
                  <a:lnTo>
                    <a:pt x="2386596" y="374434"/>
                  </a:lnTo>
                  <a:lnTo>
                    <a:pt x="2348954" y="334581"/>
                  </a:lnTo>
                  <a:lnTo>
                    <a:pt x="2314321" y="307187"/>
                  </a:lnTo>
                  <a:lnTo>
                    <a:pt x="2278113" y="280403"/>
                  </a:lnTo>
                  <a:lnTo>
                    <a:pt x="2240330" y="254228"/>
                  </a:lnTo>
                  <a:lnTo>
                    <a:pt x="2200999" y="228663"/>
                  </a:lnTo>
                  <a:lnTo>
                    <a:pt x="2160130" y="203695"/>
                  </a:lnTo>
                  <a:lnTo>
                    <a:pt x="2117737" y="179324"/>
                  </a:lnTo>
                  <a:lnTo>
                    <a:pt x="2073846" y="155524"/>
                  </a:lnTo>
                  <a:lnTo>
                    <a:pt x="2028469" y="132321"/>
                  </a:lnTo>
                  <a:lnTo>
                    <a:pt x="1981606" y="109677"/>
                  </a:lnTo>
                  <a:lnTo>
                    <a:pt x="1937918" y="99441"/>
                  </a:lnTo>
                  <a:lnTo>
                    <a:pt x="1888159" y="77927"/>
                  </a:lnTo>
                  <a:lnTo>
                    <a:pt x="1841601" y="68808"/>
                  </a:lnTo>
                  <a:lnTo>
                    <a:pt x="1789023" y="48399"/>
                  </a:lnTo>
                  <a:lnTo>
                    <a:pt x="1739658" y="40373"/>
                  </a:lnTo>
                  <a:lnTo>
                    <a:pt x="1688922" y="32880"/>
                  </a:lnTo>
                  <a:lnTo>
                    <a:pt x="1636826" y="25920"/>
                  </a:lnTo>
                  <a:lnTo>
                    <a:pt x="1583372" y="19481"/>
                  </a:lnTo>
                  <a:lnTo>
                    <a:pt x="1528597" y="13550"/>
                  </a:lnTo>
                  <a:lnTo>
                    <a:pt x="1353451" y="0"/>
                  </a:lnTo>
                  <a:lnTo>
                    <a:pt x="1299603" y="7353"/>
                  </a:lnTo>
                  <a:lnTo>
                    <a:pt x="1241285" y="2806"/>
                  </a:lnTo>
                  <a:lnTo>
                    <a:pt x="978700" y="36957"/>
                  </a:lnTo>
                  <a:lnTo>
                    <a:pt x="932751" y="54851"/>
                  </a:lnTo>
                  <a:lnTo>
                    <a:pt x="883094" y="60566"/>
                  </a:lnTo>
                  <a:lnTo>
                    <a:pt x="839076" y="77711"/>
                  </a:lnTo>
                  <a:lnTo>
                    <a:pt x="791565" y="82588"/>
                  </a:lnTo>
                  <a:lnTo>
                    <a:pt x="749909" y="98818"/>
                  </a:lnTo>
                  <a:lnTo>
                    <a:pt x="704977" y="102692"/>
                  </a:lnTo>
                  <a:lnTo>
                    <a:pt x="176580" y="308521"/>
                  </a:lnTo>
                  <a:lnTo>
                    <a:pt x="134937" y="338378"/>
                  </a:lnTo>
                  <a:lnTo>
                    <a:pt x="42519" y="374383"/>
                  </a:lnTo>
                  <a:lnTo>
                    <a:pt x="977" y="404190"/>
                  </a:lnTo>
                  <a:lnTo>
                    <a:pt x="0" y="404571"/>
                  </a:lnTo>
                  <a:lnTo>
                    <a:pt x="368" y="1276718"/>
                  </a:lnTo>
                  <a:lnTo>
                    <a:pt x="14922" y="1257414"/>
                  </a:lnTo>
                  <a:lnTo>
                    <a:pt x="54216" y="1228483"/>
                  </a:lnTo>
                  <a:lnTo>
                    <a:pt x="98247" y="1211326"/>
                  </a:lnTo>
                  <a:lnTo>
                    <a:pt x="177469" y="1153210"/>
                  </a:lnTo>
                  <a:lnTo>
                    <a:pt x="221856" y="1135913"/>
                  </a:lnTo>
                  <a:lnTo>
                    <a:pt x="301713" y="1077556"/>
                  </a:lnTo>
                  <a:lnTo>
                    <a:pt x="346379" y="1060157"/>
                  </a:lnTo>
                  <a:lnTo>
                    <a:pt x="386524" y="1030884"/>
                  </a:lnTo>
                  <a:lnTo>
                    <a:pt x="476224" y="995946"/>
                  </a:lnTo>
                  <a:lnTo>
                    <a:pt x="516547" y="966609"/>
                  </a:lnTo>
                  <a:lnTo>
                    <a:pt x="875588" y="826744"/>
                  </a:lnTo>
                  <a:lnTo>
                    <a:pt x="924610" y="821283"/>
                  </a:lnTo>
                  <a:lnTo>
                    <a:pt x="1015111" y="786028"/>
                  </a:lnTo>
                  <a:lnTo>
                    <a:pt x="1314272" y="751268"/>
                  </a:lnTo>
                  <a:lnTo>
                    <a:pt x="1409001" y="741616"/>
                  </a:lnTo>
                  <a:lnTo>
                    <a:pt x="1459217" y="749325"/>
                  </a:lnTo>
                  <a:lnTo>
                    <a:pt x="1507985" y="757580"/>
                  </a:lnTo>
                  <a:lnTo>
                    <a:pt x="1550530" y="754634"/>
                  </a:lnTo>
                  <a:lnTo>
                    <a:pt x="1595882" y="764235"/>
                  </a:lnTo>
                  <a:lnTo>
                    <a:pt x="1639239" y="774598"/>
                  </a:lnTo>
                  <a:lnTo>
                    <a:pt x="1680425" y="785812"/>
                  </a:lnTo>
                  <a:lnTo>
                    <a:pt x="1723847" y="809790"/>
                  </a:lnTo>
                  <a:lnTo>
                    <a:pt x="1760118" y="822921"/>
                  </a:lnTo>
                  <a:lnTo>
                    <a:pt x="1798243" y="848956"/>
                  </a:lnTo>
                  <a:lnTo>
                    <a:pt x="1833460" y="876122"/>
                  </a:lnTo>
                  <a:lnTo>
                    <a:pt x="1865553" y="904506"/>
                  </a:lnTo>
                  <a:lnTo>
                    <a:pt x="1894357" y="934186"/>
                  </a:lnTo>
                  <a:lnTo>
                    <a:pt x="1920049" y="965060"/>
                  </a:lnTo>
                  <a:lnTo>
                    <a:pt x="1941461" y="997610"/>
                  </a:lnTo>
                  <a:lnTo>
                    <a:pt x="1963407" y="1043584"/>
                  </a:lnTo>
                  <a:lnTo>
                    <a:pt x="1991309" y="1128115"/>
                  </a:lnTo>
                  <a:lnTo>
                    <a:pt x="2002294" y="1178356"/>
                  </a:lnTo>
                  <a:lnTo>
                    <a:pt x="2005418" y="1218031"/>
                  </a:lnTo>
                  <a:lnTo>
                    <a:pt x="2010105" y="1270723"/>
                  </a:lnTo>
                  <a:lnTo>
                    <a:pt x="2007349" y="1312684"/>
                  </a:lnTo>
                  <a:lnTo>
                    <a:pt x="2006587" y="1367497"/>
                  </a:lnTo>
                  <a:lnTo>
                    <a:pt x="1998789" y="1411427"/>
                  </a:lnTo>
                  <a:lnTo>
                    <a:pt x="1993392" y="1468043"/>
                  </a:lnTo>
                  <a:lnTo>
                    <a:pt x="1981365" y="1513624"/>
                  </a:lnTo>
                  <a:lnTo>
                    <a:pt x="1967534" y="1559890"/>
                  </a:lnTo>
                  <a:lnTo>
                    <a:pt x="1952117" y="1606791"/>
                  </a:lnTo>
                  <a:lnTo>
                    <a:pt x="1935302" y="1654225"/>
                  </a:lnTo>
                  <a:lnTo>
                    <a:pt x="1917306" y="1702130"/>
                  </a:lnTo>
                  <a:lnTo>
                    <a:pt x="1893722" y="1738579"/>
                  </a:lnTo>
                  <a:lnTo>
                    <a:pt x="1874367" y="1787004"/>
                  </a:lnTo>
                  <a:lnTo>
                    <a:pt x="1849424" y="1823974"/>
                  </a:lnTo>
                  <a:lnTo>
                    <a:pt x="1823529" y="1861324"/>
                  </a:lnTo>
                  <a:lnTo>
                    <a:pt x="1796719" y="1899031"/>
                  </a:lnTo>
                  <a:lnTo>
                    <a:pt x="1769033" y="1937067"/>
                  </a:lnTo>
                  <a:lnTo>
                    <a:pt x="1740509" y="1975434"/>
                  </a:lnTo>
                  <a:lnTo>
                    <a:pt x="1711185" y="2014118"/>
                  </a:lnTo>
                  <a:lnTo>
                    <a:pt x="1681111" y="2053094"/>
                  </a:lnTo>
                  <a:lnTo>
                    <a:pt x="1650288" y="2092363"/>
                  </a:lnTo>
                  <a:lnTo>
                    <a:pt x="1614182" y="2120061"/>
                  </a:lnTo>
                  <a:lnTo>
                    <a:pt x="1549260" y="2199868"/>
                  </a:lnTo>
                  <a:lnTo>
                    <a:pt x="1511312" y="2228278"/>
                  </a:lnTo>
                  <a:lnTo>
                    <a:pt x="1443037" y="2309393"/>
                  </a:lnTo>
                  <a:lnTo>
                    <a:pt x="1403578" y="2338387"/>
                  </a:lnTo>
                  <a:lnTo>
                    <a:pt x="1368298" y="2379395"/>
                  </a:lnTo>
                  <a:lnTo>
                    <a:pt x="1328013" y="2408720"/>
                  </a:lnTo>
                  <a:lnTo>
                    <a:pt x="1291983" y="2450007"/>
                  </a:lnTo>
                  <a:lnTo>
                    <a:pt x="1251038" y="2479598"/>
                  </a:lnTo>
                  <a:lnTo>
                    <a:pt x="1160894" y="2569222"/>
                  </a:lnTo>
                  <a:lnTo>
                    <a:pt x="1107579" y="2617254"/>
                  </a:lnTo>
                  <a:lnTo>
                    <a:pt x="1070533" y="2645308"/>
                  </a:lnTo>
                  <a:lnTo>
                    <a:pt x="1038034" y="2685237"/>
                  </a:lnTo>
                  <a:lnTo>
                    <a:pt x="1000887" y="2713329"/>
                  </a:lnTo>
                  <a:lnTo>
                    <a:pt x="968336" y="2753271"/>
                  </a:lnTo>
                  <a:lnTo>
                    <a:pt x="931164" y="2781376"/>
                  </a:lnTo>
                  <a:lnTo>
                    <a:pt x="898626" y="2821317"/>
                  </a:lnTo>
                  <a:lnTo>
                    <a:pt x="861517" y="2849397"/>
                  </a:lnTo>
                  <a:lnTo>
                    <a:pt x="829068" y="2889300"/>
                  </a:lnTo>
                  <a:lnTo>
                    <a:pt x="792099" y="2917329"/>
                  </a:lnTo>
                  <a:lnTo>
                    <a:pt x="695706" y="3036659"/>
                  </a:lnTo>
                  <a:lnTo>
                    <a:pt x="659257" y="3064484"/>
                  </a:lnTo>
                  <a:lnTo>
                    <a:pt x="503199" y="3261576"/>
                  </a:lnTo>
                  <a:lnTo>
                    <a:pt x="412800" y="3378568"/>
                  </a:lnTo>
                  <a:lnTo>
                    <a:pt x="354215" y="3455898"/>
                  </a:lnTo>
                  <a:lnTo>
                    <a:pt x="330111" y="3506178"/>
                  </a:lnTo>
                  <a:lnTo>
                    <a:pt x="301790" y="3544468"/>
                  </a:lnTo>
                  <a:lnTo>
                    <a:pt x="278511" y="3594430"/>
                  </a:lnTo>
                  <a:lnTo>
                    <a:pt x="251053" y="3632377"/>
                  </a:lnTo>
                  <a:lnTo>
                    <a:pt x="228688" y="3681984"/>
                  </a:lnTo>
                  <a:lnTo>
                    <a:pt x="202184" y="3719563"/>
                  </a:lnTo>
                  <a:lnTo>
                    <a:pt x="180809" y="3768788"/>
                  </a:lnTo>
                  <a:lnTo>
                    <a:pt x="159956" y="3817797"/>
                  </a:lnTo>
                  <a:lnTo>
                    <a:pt x="139649" y="3866591"/>
                  </a:lnTo>
                  <a:lnTo>
                    <a:pt x="115303" y="3903332"/>
                  </a:lnTo>
                  <a:lnTo>
                    <a:pt x="96151" y="3951681"/>
                  </a:lnTo>
                  <a:lnTo>
                    <a:pt x="81838" y="4011777"/>
                  </a:lnTo>
                  <a:lnTo>
                    <a:pt x="64020" y="4059618"/>
                  </a:lnTo>
                  <a:lnTo>
                    <a:pt x="48856" y="4092778"/>
                  </a:lnTo>
                  <a:lnTo>
                    <a:pt x="845870" y="4095788"/>
                  </a:lnTo>
                  <a:lnTo>
                    <a:pt x="850226" y="4094086"/>
                  </a:lnTo>
                  <a:lnTo>
                    <a:pt x="870521" y="4045293"/>
                  </a:lnTo>
                  <a:lnTo>
                    <a:pt x="896315" y="4007993"/>
                  </a:lnTo>
                  <a:lnTo>
                    <a:pt x="918337" y="3958526"/>
                  </a:lnTo>
                  <a:lnTo>
                    <a:pt x="945756" y="3920579"/>
                  </a:lnTo>
                  <a:lnTo>
                    <a:pt x="969340" y="3870502"/>
                  </a:lnTo>
                  <a:lnTo>
                    <a:pt x="998245" y="3831983"/>
                  </a:lnTo>
                  <a:lnTo>
                    <a:pt x="1027823" y="3793198"/>
                  </a:lnTo>
                  <a:lnTo>
                    <a:pt x="1088847" y="3714915"/>
                  </a:lnTo>
                  <a:lnTo>
                    <a:pt x="1152067" y="3635768"/>
                  </a:lnTo>
                  <a:lnTo>
                    <a:pt x="1250315" y="3515715"/>
                  </a:lnTo>
                  <a:lnTo>
                    <a:pt x="1288415" y="3487242"/>
                  </a:lnTo>
                  <a:lnTo>
                    <a:pt x="1390535" y="3365690"/>
                  </a:lnTo>
                  <a:lnTo>
                    <a:pt x="1429600" y="3336848"/>
                  </a:lnTo>
                  <a:lnTo>
                    <a:pt x="1464195" y="3296107"/>
                  </a:lnTo>
                  <a:lnTo>
                    <a:pt x="1503476" y="3267176"/>
                  </a:lnTo>
                  <a:lnTo>
                    <a:pt x="1538224" y="3226384"/>
                  </a:lnTo>
                  <a:lnTo>
                    <a:pt x="1577581" y="3197428"/>
                  </a:lnTo>
                  <a:lnTo>
                    <a:pt x="1612290" y="3156635"/>
                  </a:lnTo>
                  <a:lnTo>
                    <a:pt x="1689963" y="3085490"/>
                  </a:lnTo>
                  <a:lnTo>
                    <a:pt x="1753133" y="3033623"/>
                  </a:lnTo>
                  <a:lnTo>
                    <a:pt x="1785797" y="2993644"/>
                  </a:lnTo>
                  <a:lnTo>
                    <a:pt x="1823135" y="2965475"/>
                  </a:lnTo>
                  <a:lnTo>
                    <a:pt x="1855889" y="2925457"/>
                  </a:lnTo>
                  <a:lnTo>
                    <a:pt x="1930666" y="2869069"/>
                  </a:lnTo>
                  <a:lnTo>
                    <a:pt x="1963407" y="2829052"/>
                  </a:lnTo>
                  <a:lnTo>
                    <a:pt x="2000707" y="2800896"/>
                  </a:lnTo>
                  <a:lnTo>
                    <a:pt x="2065832" y="2721000"/>
                  </a:lnTo>
                  <a:lnTo>
                    <a:pt x="2102827" y="2692958"/>
                  </a:lnTo>
                  <a:lnTo>
                    <a:pt x="2167153" y="2613393"/>
                  </a:lnTo>
                  <a:lnTo>
                    <a:pt x="2203640" y="2585542"/>
                  </a:lnTo>
                  <a:lnTo>
                    <a:pt x="2297874" y="2467064"/>
                  </a:lnTo>
                  <a:lnTo>
                    <a:pt x="2419413" y="2310676"/>
                  </a:lnTo>
                  <a:lnTo>
                    <a:pt x="2444292" y="2260104"/>
                  </a:lnTo>
                  <a:lnTo>
                    <a:pt x="2502039" y="2183079"/>
                  </a:lnTo>
                  <a:lnTo>
                    <a:pt x="2525649" y="2133003"/>
                  </a:lnTo>
                  <a:lnTo>
                    <a:pt x="2548775" y="2083104"/>
                  </a:lnTo>
                  <a:lnTo>
                    <a:pt x="2569997" y="2047582"/>
                  </a:lnTo>
                  <a:lnTo>
                    <a:pt x="2590787" y="2012213"/>
                  </a:lnTo>
                  <a:lnTo>
                    <a:pt x="2606497" y="1965210"/>
                  </a:lnTo>
                  <a:lnTo>
                    <a:pt x="2626309" y="1930234"/>
                  </a:lnTo>
                  <a:lnTo>
                    <a:pt x="2640927" y="1883651"/>
                  </a:lnTo>
                  <a:lnTo>
                    <a:pt x="2654935" y="1837309"/>
                  </a:lnTo>
                  <a:lnTo>
                    <a:pt x="2672892" y="1803057"/>
                  </a:lnTo>
                  <a:lnTo>
                    <a:pt x="2685529" y="1757235"/>
                  </a:lnTo>
                  <a:lnTo>
                    <a:pt x="2697403" y="1711731"/>
                  </a:lnTo>
                  <a:lnTo>
                    <a:pt x="2708465" y="1666532"/>
                  </a:lnTo>
                  <a:lnTo>
                    <a:pt x="2718676" y="1621663"/>
                  </a:lnTo>
                  <a:lnTo>
                    <a:pt x="2727972" y="1577149"/>
                  </a:lnTo>
                  <a:lnTo>
                    <a:pt x="2731719" y="1521180"/>
                  </a:lnTo>
                  <a:lnTo>
                    <a:pt x="2739072" y="1477429"/>
                  </a:lnTo>
                  <a:lnTo>
                    <a:pt x="2745371" y="1434084"/>
                  </a:lnTo>
                  <a:lnTo>
                    <a:pt x="2745968" y="1379334"/>
                  </a:lnTo>
                  <a:lnTo>
                    <a:pt x="2750032" y="1336852"/>
                  </a:lnTo>
                  <a:lnTo>
                    <a:pt x="2752902" y="1294853"/>
                  </a:lnTo>
                  <a:close/>
                </a:path>
                <a:path w="6103620" h="4098290">
                  <a:moveTo>
                    <a:pt x="4310469" y="1723948"/>
                  </a:moveTo>
                  <a:lnTo>
                    <a:pt x="4263936" y="1728457"/>
                  </a:lnTo>
                  <a:lnTo>
                    <a:pt x="4179189" y="1761464"/>
                  </a:lnTo>
                  <a:lnTo>
                    <a:pt x="4131830" y="1766290"/>
                  </a:lnTo>
                  <a:lnTo>
                    <a:pt x="4045724" y="1799831"/>
                  </a:lnTo>
                  <a:lnTo>
                    <a:pt x="4007027" y="1828533"/>
                  </a:lnTo>
                  <a:lnTo>
                    <a:pt x="3920096" y="1862391"/>
                  </a:lnTo>
                  <a:lnTo>
                    <a:pt x="3881132" y="1891195"/>
                  </a:lnTo>
                  <a:lnTo>
                    <a:pt x="4310469" y="1723948"/>
                  </a:lnTo>
                  <a:close/>
                </a:path>
                <a:path w="6103620" h="4098290">
                  <a:moveTo>
                    <a:pt x="6103353" y="3383470"/>
                  </a:moveTo>
                  <a:lnTo>
                    <a:pt x="6101600" y="3329622"/>
                  </a:lnTo>
                  <a:lnTo>
                    <a:pt x="6098718" y="3276231"/>
                  </a:lnTo>
                  <a:lnTo>
                    <a:pt x="6099276" y="3235121"/>
                  </a:lnTo>
                  <a:lnTo>
                    <a:pt x="6094057" y="3182632"/>
                  </a:lnTo>
                  <a:lnTo>
                    <a:pt x="6087681" y="3130613"/>
                  </a:lnTo>
                  <a:lnTo>
                    <a:pt x="6080112" y="3079038"/>
                  </a:lnTo>
                  <a:lnTo>
                    <a:pt x="6075985" y="3039757"/>
                  </a:lnTo>
                  <a:lnTo>
                    <a:pt x="6066053" y="2989110"/>
                  </a:lnTo>
                  <a:lnTo>
                    <a:pt x="6054915" y="2938932"/>
                  </a:lnTo>
                  <a:lnTo>
                    <a:pt x="6042584" y="2889212"/>
                  </a:lnTo>
                  <a:lnTo>
                    <a:pt x="6033643" y="2851810"/>
                  </a:lnTo>
                  <a:lnTo>
                    <a:pt x="6018873" y="2803042"/>
                  </a:lnTo>
                  <a:lnTo>
                    <a:pt x="6002883" y="2754757"/>
                  </a:lnTo>
                  <a:lnTo>
                    <a:pt x="5985662" y="2706941"/>
                  </a:lnTo>
                  <a:lnTo>
                    <a:pt x="5967196" y="2659621"/>
                  </a:lnTo>
                  <a:lnTo>
                    <a:pt x="5952096" y="2624607"/>
                  </a:lnTo>
                  <a:lnTo>
                    <a:pt x="5931141" y="2578252"/>
                  </a:lnTo>
                  <a:lnTo>
                    <a:pt x="5908929" y="2532392"/>
                  </a:lnTo>
                  <a:lnTo>
                    <a:pt x="5885446" y="2487015"/>
                  </a:lnTo>
                  <a:lnTo>
                    <a:pt x="5865304" y="2453970"/>
                  </a:lnTo>
                  <a:lnTo>
                    <a:pt x="5838710" y="2409812"/>
                  </a:lnTo>
                  <a:lnTo>
                    <a:pt x="5810643" y="2366238"/>
                  </a:lnTo>
                  <a:lnTo>
                    <a:pt x="5781129" y="2323211"/>
                  </a:lnTo>
                  <a:lnTo>
                    <a:pt x="5750191" y="2280742"/>
                  </a:lnTo>
                  <a:lnTo>
                    <a:pt x="5722467" y="2250656"/>
                  </a:lnTo>
                  <a:lnTo>
                    <a:pt x="5688774" y="2209266"/>
                  </a:lnTo>
                  <a:lnTo>
                    <a:pt x="5653748" y="2168385"/>
                  </a:lnTo>
                  <a:lnTo>
                    <a:pt x="5622023" y="2139861"/>
                  </a:lnTo>
                  <a:lnTo>
                    <a:pt x="5584406" y="2099995"/>
                  </a:lnTo>
                  <a:lnTo>
                    <a:pt x="5550154" y="2072449"/>
                  </a:lnTo>
                  <a:lnTo>
                    <a:pt x="5510060" y="2033549"/>
                  </a:lnTo>
                  <a:lnTo>
                    <a:pt x="5473395" y="2006942"/>
                  </a:lnTo>
                  <a:lnTo>
                    <a:pt x="5435549" y="1980793"/>
                  </a:lnTo>
                  <a:lnTo>
                    <a:pt x="5391963" y="1943252"/>
                  </a:lnTo>
                  <a:lnTo>
                    <a:pt x="5351881" y="1917979"/>
                  </a:lnTo>
                  <a:lnTo>
                    <a:pt x="5310708" y="1893125"/>
                  </a:lnTo>
                  <a:lnTo>
                    <a:pt x="5268480" y="1868690"/>
                  </a:lnTo>
                  <a:lnTo>
                    <a:pt x="5225237" y="1844649"/>
                  </a:lnTo>
                  <a:lnTo>
                    <a:pt x="5185600" y="1832825"/>
                  </a:lnTo>
                  <a:lnTo>
                    <a:pt x="5140376" y="1809559"/>
                  </a:lnTo>
                  <a:lnTo>
                    <a:pt x="5094224" y="1786648"/>
                  </a:lnTo>
                  <a:lnTo>
                    <a:pt x="5051768" y="1775929"/>
                  </a:lnTo>
                  <a:lnTo>
                    <a:pt x="5003812" y="1753717"/>
                  </a:lnTo>
                  <a:lnTo>
                    <a:pt x="4959604" y="1743684"/>
                  </a:lnTo>
                  <a:lnTo>
                    <a:pt x="4914582" y="1733956"/>
                  </a:lnTo>
                  <a:lnTo>
                    <a:pt x="4868748" y="1724558"/>
                  </a:lnTo>
                  <a:lnTo>
                    <a:pt x="4822152" y="1715452"/>
                  </a:lnTo>
                  <a:lnTo>
                    <a:pt x="4774806" y="1706638"/>
                  </a:lnTo>
                  <a:lnTo>
                    <a:pt x="4726737" y="1698091"/>
                  </a:lnTo>
                  <a:lnTo>
                    <a:pt x="4677994" y="1689823"/>
                  </a:lnTo>
                  <a:lnTo>
                    <a:pt x="4633201" y="1693646"/>
                  </a:lnTo>
                  <a:lnTo>
                    <a:pt x="4583163" y="1685874"/>
                  </a:lnTo>
                  <a:lnTo>
                    <a:pt x="4443361" y="1699450"/>
                  </a:lnTo>
                  <a:lnTo>
                    <a:pt x="4352074" y="1707756"/>
                  </a:lnTo>
                  <a:lnTo>
                    <a:pt x="3881132" y="1891195"/>
                  </a:lnTo>
                  <a:lnTo>
                    <a:pt x="3837521" y="1908187"/>
                  </a:lnTo>
                  <a:lnTo>
                    <a:pt x="3643109" y="2052066"/>
                  </a:lnTo>
                  <a:lnTo>
                    <a:pt x="3609162" y="2092553"/>
                  </a:lnTo>
                  <a:lnTo>
                    <a:pt x="3570782" y="2121128"/>
                  </a:lnTo>
                  <a:lnTo>
                    <a:pt x="3537229" y="2161463"/>
                  </a:lnTo>
                  <a:lnTo>
                    <a:pt x="3499294" y="2189873"/>
                  </a:lnTo>
                  <a:lnTo>
                    <a:pt x="3369005" y="2349665"/>
                  </a:lnTo>
                  <a:lnTo>
                    <a:pt x="3275266" y="2467953"/>
                  </a:lnTo>
                  <a:lnTo>
                    <a:pt x="3249549" y="2518854"/>
                  </a:lnTo>
                  <a:lnTo>
                    <a:pt x="3219729" y="2557729"/>
                  </a:lnTo>
                  <a:lnTo>
                    <a:pt x="3194329" y="2608516"/>
                  </a:lnTo>
                  <a:lnTo>
                    <a:pt x="3169869" y="2658935"/>
                  </a:lnTo>
                  <a:lnTo>
                    <a:pt x="3146323" y="2708999"/>
                  </a:lnTo>
                  <a:lnTo>
                    <a:pt x="3119043" y="2746883"/>
                  </a:lnTo>
                  <a:lnTo>
                    <a:pt x="3097225" y="2796273"/>
                  </a:lnTo>
                  <a:lnTo>
                    <a:pt x="3076244" y="2845333"/>
                  </a:lnTo>
                  <a:lnTo>
                    <a:pt x="3056051" y="2894088"/>
                  </a:lnTo>
                  <a:lnTo>
                    <a:pt x="3036633" y="2942539"/>
                  </a:lnTo>
                  <a:lnTo>
                    <a:pt x="3017964" y="2990697"/>
                  </a:lnTo>
                  <a:lnTo>
                    <a:pt x="3000006" y="3038589"/>
                  </a:lnTo>
                  <a:lnTo>
                    <a:pt x="2987344" y="3098038"/>
                  </a:lnTo>
                  <a:lnTo>
                    <a:pt x="2970733" y="3145396"/>
                  </a:lnTo>
                  <a:lnTo>
                    <a:pt x="2954756" y="3192500"/>
                  </a:lnTo>
                  <a:lnTo>
                    <a:pt x="2939389" y="3239376"/>
                  </a:lnTo>
                  <a:lnTo>
                    <a:pt x="2924606" y="3286023"/>
                  </a:lnTo>
                  <a:lnTo>
                    <a:pt x="2910357" y="3332467"/>
                  </a:lnTo>
                  <a:lnTo>
                    <a:pt x="2901251" y="3390531"/>
                  </a:lnTo>
                  <a:lnTo>
                    <a:pt x="2888030" y="3436569"/>
                  </a:lnTo>
                  <a:lnTo>
                    <a:pt x="2875280" y="3482429"/>
                  </a:lnTo>
                  <a:lnTo>
                    <a:pt x="2862961" y="3528110"/>
                  </a:lnTo>
                  <a:lnTo>
                    <a:pt x="2851061" y="3573640"/>
                  </a:lnTo>
                  <a:lnTo>
                    <a:pt x="2844139" y="3630853"/>
                  </a:lnTo>
                  <a:lnTo>
                    <a:pt x="2832976" y="3676091"/>
                  </a:lnTo>
                  <a:lnTo>
                    <a:pt x="2822143" y="3721201"/>
                  </a:lnTo>
                  <a:lnTo>
                    <a:pt x="2811615" y="3766185"/>
                  </a:lnTo>
                  <a:lnTo>
                    <a:pt x="2788691" y="3870528"/>
                  </a:lnTo>
                  <a:lnTo>
                    <a:pt x="2775635" y="3916502"/>
                  </a:lnTo>
                  <a:lnTo>
                    <a:pt x="2767253" y="3974274"/>
                  </a:lnTo>
                  <a:lnTo>
                    <a:pt x="2754274" y="4020223"/>
                  </a:lnTo>
                  <a:lnTo>
                    <a:pt x="2745892" y="4078008"/>
                  </a:lnTo>
                  <a:lnTo>
                    <a:pt x="2738132" y="4094657"/>
                  </a:lnTo>
                  <a:lnTo>
                    <a:pt x="3499383" y="4097972"/>
                  </a:lnTo>
                  <a:lnTo>
                    <a:pt x="3502888" y="4069346"/>
                  </a:lnTo>
                  <a:lnTo>
                    <a:pt x="3514318" y="4024007"/>
                  </a:lnTo>
                  <a:lnTo>
                    <a:pt x="3535921" y="3920185"/>
                  </a:lnTo>
                  <a:lnTo>
                    <a:pt x="3546983" y="3874986"/>
                  </a:lnTo>
                  <a:lnTo>
                    <a:pt x="3558375" y="3829659"/>
                  </a:lnTo>
                  <a:lnTo>
                    <a:pt x="3570122" y="3784193"/>
                  </a:lnTo>
                  <a:lnTo>
                    <a:pt x="3577615" y="3726751"/>
                  </a:lnTo>
                  <a:lnTo>
                    <a:pt x="3590112" y="3681006"/>
                  </a:lnTo>
                  <a:lnTo>
                    <a:pt x="3602990" y="3635095"/>
                  </a:lnTo>
                  <a:lnTo>
                    <a:pt x="3616299" y="3589020"/>
                  </a:lnTo>
                  <a:lnTo>
                    <a:pt x="3625431" y="3530943"/>
                  </a:lnTo>
                  <a:lnTo>
                    <a:pt x="3639629" y="3484524"/>
                  </a:lnTo>
                  <a:lnTo>
                    <a:pt x="3654285" y="3437928"/>
                  </a:lnTo>
                  <a:lnTo>
                    <a:pt x="3669436" y="3391141"/>
                  </a:lnTo>
                  <a:lnTo>
                    <a:pt x="3685082" y="3344151"/>
                  </a:lnTo>
                  <a:lnTo>
                    <a:pt x="3701250" y="3296970"/>
                  </a:lnTo>
                  <a:lnTo>
                    <a:pt x="3717963" y="3249574"/>
                  </a:lnTo>
                  <a:lnTo>
                    <a:pt x="3735235" y="3201949"/>
                  </a:lnTo>
                  <a:lnTo>
                    <a:pt x="3753066" y="3154121"/>
                  </a:lnTo>
                  <a:lnTo>
                    <a:pt x="3771493" y="3106051"/>
                  </a:lnTo>
                  <a:lnTo>
                    <a:pt x="3795141" y="3069577"/>
                  </a:lnTo>
                  <a:lnTo>
                    <a:pt x="3814800" y="3021038"/>
                  </a:lnTo>
                  <a:lnTo>
                    <a:pt x="3839705" y="2984068"/>
                  </a:lnTo>
                  <a:lnTo>
                    <a:pt x="3860673" y="2935020"/>
                  </a:lnTo>
                  <a:lnTo>
                    <a:pt x="3891724" y="2895663"/>
                  </a:lnTo>
                  <a:lnTo>
                    <a:pt x="3918902" y="2844190"/>
                  </a:lnTo>
                  <a:lnTo>
                    <a:pt x="3951313" y="2804299"/>
                  </a:lnTo>
                  <a:lnTo>
                    <a:pt x="4051147" y="2683637"/>
                  </a:lnTo>
                  <a:lnTo>
                    <a:pt x="4089527" y="2655062"/>
                  </a:lnTo>
                  <a:lnTo>
                    <a:pt x="4123334" y="2614625"/>
                  </a:lnTo>
                  <a:lnTo>
                    <a:pt x="4199864" y="2557551"/>
                  </a:lnTo>
                  <a:lnTo>
                    <a:pt x="4242359" y="2541003"/>
                  </a:lnTo>
                  <a:lnTo>
                    <a:pt x="4279836" y="2512771"/>
                  </a:lnTo>
                  <a:lnTo>
                    <a:pt x="4441812" y="2449677"/>
                  </a:lnTo>
                  <a:lnTo>
                    <a:pt x="4484751" y="2446578"/>
                  </a:lnTo>
                  <a:lnTo>
                    <a:pt x="4521974" y="2432075"/>
                  </a:lnTo>
                  <a:lnTo>
                    <a:pt x="4565688" y="2428684"/>
                  </a:lnTo>
                  <a:lnTo>
                    <a:pt x="4613122" y="2437460"/>
                  </a:lnTo>
                  <a:lnTo>
                    <a:pt x="4654969" y="2434793"/>
                  </a:lnTo>
                  <a:lnTo>
                    <a:pt x="4700321" y="2444381"/>
                  </a:lnTo>
                  <a:lnTo>
                    <a:pt x="4744453" y="2454452"/>
                  </a:lnTo>
                  <a:lnTo>
                    <a:pt x="4787265" y="2465032"/>
                  </a:lnTo>
                  <a:lnTo>
                    <a:pt x="4833226" y="2488019"/>
                  </a:lnTo>
                  <a:lnTo>
                    <a:pt x="4873028" y="2499779"/>
                  </a:lnTo>
                  <a:lnTo>
                    <a:pt x="4915751" y="2524010"/>
                  </a:lnTo>
                  <a:lnTo>
                    <a:pt x="4956695" y="2548953"/>
                  </a:lnTo>
                  <a:lnTo>
                    <a:pt x="4995735" y="2574633"/>
                  </a:lnTo>
                  <a:lnTo>
                    <a:pt x="5032756" y="2601099"/>
                  </a:lnTo>
                  <a:lnTo>
                    <a:pt x="5072253" y="2640241"/>
                  </a:lnTo>
                  <a:lnTo>
                    <a:pt x="5104892" y="2668409"/>
                  </a:lnTo>
                  <a:lnTo>
                    <a:pt x="5139779" y="2709341"/>
                  </a:lnTo>
                  <a:lnTo>
                    <a:pt x="5167579" y="2739402"/>
                  </a:lnTo>
                  <a:lnTo>
                    <a:pt x="5197399" y="2782303"/>
                  </a:lnTo>
                  <a:lnTo>
                    <a:pt x="5224513" y="2826258"/>
                  </a:lnTo>
                  <a:lnTo>
                    <a:pt x="5243779" y="2859646"/>
                  </a:lnTo>
                  <a:lnTo>
                    <a:pt x="5265610" y="2905658"/>
                  </a:lnTo>
                  <a:lnTo>
                    <a:pt x="5280825" y="2940621"/>
                  </a:lnTo>
                  <a:lnTo>
                    <a:pt x="5298643" y="2988195"/>
                  </a:lnTo>
                  <a:lnTo>
                    <a:pt x="5314493" y="3036544"/>
                  </a:lnTo>
                  <a:lnTo>
                    <a:pt x="5323776" y="3073819"/>
                  </a:lnTo>
                  <a:lnTo>
                    <a:pt x="5335740" y="3123666"/>
                  </a:lnTo>
                  <a:lnTo>
                    <a:pt x="5345811" y="3174263"/>
                  </a:lnTo>
                  <a:lnTo>
                    <a:pt x="5349379" y="3213760"/>
                  </a:lnTo>
                  <a:lnTo>
                    <a:pt x="5355704" y="3265817"/>
                  </a:lnTo>
                  <a:lnTo>
                    <a:pt x="5360187" y="3318586"/>
                  </a:lnTo>
                  <a:lnTo>
                    <a:pt x="5358257" y="3360229"/>
                  </a:lnTo>
                  <a:lnTo>
                    <a:pt x="5359146" y="3414407"/>
                  </a:lnTo>
                  <a:lnTo>
                    <a:pt x="5353659" y="3457422"/>
                  </a:lnTo>
                  <a:lnTo>
                    <a:pt x="5351043" y="3512972"/>
                  </a:lnTo>
                  <a:lnTo>
                    <a:pt x="5342090" y="3557346"/>
                  </a:lnTo>
                  <a:lnTo>
                    <a:pt x="5336044" y="3614216"/>
                  </a:lnTo>
                  <a:lnTo>
                    <a:pt x="5323725" y="3659898"/>
                  </a:lnTo>
                  <a:lnTo>
                    <a:pt x="5309755" y="3706241"/>
                  </a:lnTo>
                  <a:lnTo>
                    <a:pt x="5298757" y="3765029"/>
                  </a:lnTo>
                  <a:lnTo>
                    <a:pt x="5281803" y="3798900"/>
                  </a:lnTo>
                  <a:lnTo>
                    <a:pt x="5268366" y="3845026"/>
                  </a:lnTo>
                  <a:lnTo>
                    <a:pt x="5253850" y="3891559"/>
                  </a:lnTo>
                  <a:lnTo>
                    <a:pt x="5233657" y="3926687"/>
                  </a:lnTo>
                  <a:lnTo>
                    <a:pt x="5217007" y="3974058"/>
                  </a:lnTo>
                  <a:lnTo>
                    <a:pt x="5194681" y="4010025"/>
                  </a:lnTo>
                  <a:lnTo>
                    <a:pt x="5175910" y="4058221"/>
                  </a:lnTo>
                  <a:lnTo>
                    <a:pt x="5151463" y="4095000"/>
                  </a:lnTo>
                  <a:lnTo>
                    <a:pt x="5150243" y="4095483"/>
                  </a:lnTo>
                  <a:lnTo>
                    <a:pt x="5964631" y="4091724"/>
                  </a:lnTo>
                  <a:lnTo>
                    <a:pt x="5976493" y="4073461"/>
                  </a:lnTo>
                  <a:lnTo>
                    <a:pt x="5990996" y="4026928"/>
                  </a:lnTo>
                  <a:lnTo>
                    <a:pt x="6004725" y="3980700"/>
                  </a:lnTo>
                  <a:lnTo>
                    <a:pt x="6020867" y="3933520"/>
                  </a:lnTo>
                  <a:lnTo>
                    <a:pt x="6035941" y="3886758"/>
                  </a:lnTo>
                  <a:lnTo>
                    <a:pt x="6045327" y="3828580"/>
                  </a:lnTo>
                  <a:lnTo>
                    <a:pt x="6058243" y="3782657"/>
                  </a:lnTo>
                  <a:lnTo>
                    <a:pt x="6065456" y="3725329"/>
                  </a:lnTo>
                  <a:lnTo>
                    <a:pt x="6076188" y="3680269"/>
                  </a:lnTo>
                  <a:lnTo>
                    <a:pt x="6081204" y="3623792"/>
                  </a:lnTo>
                  <a:lnTo>
                    <a:pt x="6089726" y="3579584"/>
                  </a:lnTo>
                  <a:lnTo>
                    <a:pt x="6092520" y="3523983"/>
                  </a:lnTo>
                  <a:lnTo>
                    <a:pt x="6098794" y="3480638"/>
                  </a:lnTo>
                  <a:lnTo>
                    <a:pt x="6099340" y="3425914"/>
                  </a:lnTo>
                  <a:lnTo>
                    <a:pt x="6103353" y="3383470"/>
                  </a:lnTo>
                  <a:close/>
                </a:path>
              </a:pathLst>
            </a:custGeom>
            <a:solidFill>
              <a:srgbClr val="C7C704">
                <a:alpha val="29798"/>
              </a:srgbClr>
            </a:solidFill>
          </p:spPr>
          <p:txBody>
            <a:bodyPr wrap="square" lIns="0" tIns="0" rIns="0" bIns="0" rtlCol="0"/>
            <a:lstStyle/>
            <a:p>
              <a:endParaRPr/>
            </a:p>
          </p:txBody>
        </p:sp>
      </p:grpSp>
      <p:grpSp>
        <p:nvGrpSpPr>
          <p:cNvPr id="13" name="object 9">
            <a:extLst>
              <a:ext uri="{FF2B5EF4-FFF2-40B4-BE49-F238E27FC236}">
                <a16:creationId xmlns:a16="http://schemas.microsoft.com/office/drawing/2014/main" id="{40EE127B-F7E7-1522-0058-D5D2A373A1F1}"/>
              </a:ext>
            </a:extLst>
          </p:cNvPr>
          <p:cNvGrpSpPr/>
          <p:nvPr/>
        </p:nvGrpSpPr>
        <p:grpSpPr>
          <a:xfrm rot="10800000">
            <a:off x="9925315" y="-10542"/>
            <a:ext cx="2266685" cy="1521971"/>
            <a:chOff x="-1535" y="6185418"/>
            <a:chExt cx="6103620" cy="4098290"/>
          </a:xfrm>
        </p:grpSpPr>
        <p:sp>
          <p:nvSpPr>
            <p:cNvPr id="14" name="object 10">
              <a:extLst>
                <a:ext uri="{FF2B5EF4-FFF2-40B4-BE49-F238E27FC236}">
                  <a16:creationId xmlns:a16="http://schemas.microsoft.com/office/drawing/2014/main" id="{ED2A0B8F-829B-BC6B-6FC9-5B544424BABE}"/>
                </a:ext>
              </a:extLst>
            </p:cNvPr>
            <p:cNvSpPr/>
            <p:nvPr/>
          </p:nvSpPr>
          <p:spPr>
            <a:xfrm>
              <a:off x="-1535" y="6185418"/>
              <a:ext cx="6103620" cy="4098290"/>
            </a:xfrm>
            <a:custGeom>
              <a:avLst/>
              <a:gdLst/>
              <a:ahLst/>
              <a:cxnLst/>
              <a:rect l="l" t="t" r="r" b="b"/>
              <a:pathLst>
                <a:path w="6103620" h="4098290">
                  <a:moveTo>
                    <a:pt x="749925" y="98813"/>
                  </a:moveTo>
                  <a:lnTo>
                    <a:pt x="134959" y="338368"/>
                  </a:lnTo>
                  <a:lnTo>
                    <a:pt x="176603" y="308517"/>
                  </a:lnTo>
                  <a:lnTo>
                    <a:pt x="704999" y="102684"/>
                  </a:lnTo>
                  <a:lnTo>
                    <a:pt x="749925" y="98813"/>
                  </a:lnTo>
                  <a:close/>
                </a:path>
                <a:path w="6103620" h="4098290">
                  <a:moveTo>
                    <a:pt x="839094" y="77707"/>
                  </a:moveTo>
                  <a:lnTo>
                    <a:pt x="983" y="404188"/>
                  </a:lnTo>
                  <a:lnTo>
                    <a:pt x="42534" y="374372"/>
                  </a:lnTo>
                  <a:lnTo>
                    <a:pt x="791586" y="82584"/>
                  </a:lnTo>
                  <a:lnTo>
                    <a:pt x="839094" y="77707"/>
                  </a:lnTo>
                  <a:close/>
                </a:path>
                <a:path w="6103620" h="4098290">
                  <a:moveTo>
                    <a:pt x="378" y="1276715"/>
                  </a:moveTo>
                  <a:lnTo>
                    <a:pt x="0" y="404571"/>
                  </a:lnTo>
                  <a:lnTo>
                    <a:pt x="883118" y="60558"/>
                  </a:lnTo>
                  <a:lnTo>
                    <a:pt x="932769" y="54846"/>
                  </a:lnTo>
                  <a:lnTo>
                    <a:pt x="978718" y="36947"/>
                  </a:lnTo>
                  <a:lnTo>
                    <a:pt x="1241303" y="2806"/>
                  </a:lnTo>
                  <a:lnTo>
                    <a:pt x="1299622" y="7348"/>
                  </a:lnTo>
                  <a:lnTo>
                    <a:pt x="1353474" y="0"/>
                  </a:lnTo>
                  <a:lnTo>
                    <a:pt x="1528620" y="13550"/>
                  </a:lnTo>
                  <a:lnTo>
                    <a:pt x="1583393" y="19472"/>
                  </a:lnTo>
                  <a:lnTo>
                    <a:pt x="1636838" y="25912"/>
                  </a:lnTo>
                  <a:lnTo>
                    <a:pt x="1688938" y="32876"/>
                  </a:lnTo>
                  <a:lnTo>
                    <a:pt x="1739678" y="40370"/>
                  </a:lnTo>
                  <a:lnTo>
                    <a:pt x="1789041" y="48400"/>
                  </a:lnTo>
                  <a:lnTo>
                    <a:pt x="1841622" y="68806"/>
                  </a:lnTo>
                  <a:lnTo>
                    <a:pt x="1888184" y="77928"/>
                  </a:lnTo>
                  <a:lnTo>
                    <a:pt x="1937932" y="99437"/>
                  </a:lnTo>
                  <a:lnTo>
                    <a:pt x="1981630" y="109674"/>
                  </a:lnTo>
                  <a:lnTo>
                    <a:pt x="2028482" y="132312"/>
                  </a:lnTo>
                  <a:lnTo>
                    <a:pt x="2073862" y="155523"/>
                  </a:lnTo>
                  <a:lnTo>
                    <a:pt x="2117754" y="179314"/>
                  </a:lnTo>
                  <a:lnTo>
                    <a:pt x="2160143" y="203690"/>
                  </a:lnTo>
                  <a:lnTo>
                    <a:pt x="2201012" y="228659"/>
                  </a:lnTo>
                  <a:lnTo>
                    <a:pt x="2240345" y="254225"/>
                  </a:lnTo>
                  <a:lnTo>
                    <a:pt x="2278128" y="280396"/>
                  </a:lnTo>
                  <a:lnTo>
                    <a:pt x="516565" y="966601"/>
                  </a:lnTo>
                  <a:lnTo>
                    <a:pt x="476237" y="995940"/>
                  </a:lnTo>
                  <a:lnTo>
                    <a:pt x="386536" y="1030883"/>
                  </a:lnTo>
                  <a:lnTo>
                    <a:pt x="346397" y="1060148"/>
                  </a:lnTo>
                  <a:lnTo>
                    <a:pt x="301727" y="1077549"/>
                  </a:lnTo>
                  <a:lnTo>
                    <a:pt x="221874" y="1135914"/>
                  </a:lnTo>
                  <a:lnTo>
                    <a:pt x="177486" y="1153205"/>
                  </a:lnTo>
                  <a:lnTo>
                    <a:pt x="98269" y="1211323"/>
                  </a:lnTo>
                  <a:lnTo>
                    <a:pt x="54234" y="1228476"/>
                  </a:lnTo>
                  <a:lnTo>
                    <a:pt x="14943" y="1257411"/>
                  </a:lnTo>
                  <a:lnTo>
                    <a:pt x="378" y="1276715"/>
                  </a:lnTo>
                  <a:close/>
                </a:path>
                <a:path w="6103620" h="4098290">
                  <a:moveTo>
                    <a:pt x="850241" y="4094084"/>
                  </a:moveTo>
                  <a:lnTo>
                    <a:pt x="845892" y="4095778"/>
                  </a:lnTo>
                  <a:lnTo>
                    <a:pt x="48879" y="4092769"/>
                  </a:lnTo>
                  <a:lnTo>
                    <a:pt x="64032" y="4059607"/>
                  </a:lnTo>
                  <a:lnTo>
                    <a:pt x="81851" y="4011778"/>
                  </a:lnTo>
                  <a:lnTo>
                    <a:pt x="96168" y="3951682"/>
                  </a:lnTo>
                  <a:lnTo>
                    <a:pt x="115319" y="3903333"/>
                  </a:lnTo>
                  <a:lnTo>
                    <a:pt x="139668" y="3866589"/>
                  </a:lnTo>
                  <a:lnTo>
                    <a:pt x="159974" y="3817790"/>
                  </a:lnTo>
                  <a:lnTo>
                    <a:pt x="180827" y="3768779"/>
                  </a:lnTo>
                  <a:lnTo>
                    <a:pt x="202207" y="3719562"/>
                  </a:lnTo>
                  <a:lnTo>
                    <a:pt x="228703" y="3681981"/>
                  </a:lnTo>
                  <a:lnTo>
                    <a:pt x="251075" y="3632378"/>
                  </a:lnTo>
                  <a:lnTo>
                    <a:pt x="278522" y="3594426"/>
                  </a:lnTo>
                  <a:lnTo>
                    <a:pt x="301806" y="3544468"/>
                  </a:lnTo>
                  <a:lnTo>
                    <a:pt x="330124" y="3506178"/>
                  </a:lnTo>
                  <a:lnTo>
                    <a:pt x="354237" y="3455896"/>
                  </a:lnTo>
                  <a:lnTo>
                    <a:pt x="412817" y="3378558"/>
                  </a:lnTo>
                  <a:lnTo>
                    <a:pt x="503216" y="3261567"/>
                  </a:lnTo>
                  <a:lnTo>
                    <a:pt x="659272" y="3064480"/>
                  </a:lnTo>
                  <a:lnTo>
                    <a:pt x="695719" y="3036653"/>
                  </a:lnTo>
                  <a:lnTo>
                    <a:pt x="792117" y="2917324"/>
                  </a:lnTo>
                  <a:lnTo>
                    <a:pt x="829088" y="2889293"/>
                  </a:lnTo>
                  <a:lnTo>
                    <a:pt x="861529" y="2849397"/>
                  </a:lnTo>
                  <a:lnTo>
                    <a:pt x="898639" y="2821311"/>
                  </a:lnTo>
                  <a:lnTo>
                    <a:pt x="931179" y="2781376"/>
                  </a:lnTo>
                  <a:lnTo>
                    <a:pt x="968348" y="2753268"/>
                  </a:lnTo>
                  <a:lnTo>
                    <a:pt x="1000907" y="2713326"/>
                  </a:lnTo>
                  <a:lnTo>
                    <a:pt x="1038053" y="2685226"/>
                  </a:lnTo>
                  <a:lnTo>
                    <a:pt x="1070549" y="2645309"/>
                  </a:lnTo>
                  <a:lnTo>
                    <a:pt x="1107592" y="2617249"/>
                  </a:lnTo>
                  <a:lnTo>
                    <a:pt x="1160906" y="2569222"/>
                  </a:lnTo>
                  <a:lnTo>
                    <a:pt x="1251052" y="2479588"/>
                  </a:lnTo>
                  <a:lnTo>
                    <a:pt x="1292006" y="2450005"/>
                  </a:lnTo>
                  <a:lnTo>
                    <a:pt x="1328033" y="2408712"/>
                  </a:lnTo>
                  <a:lnTo>
                    <a:pt x="1368316" y="2379390"/>
                  </a:lnTo>
                  <a:lnTo>
                    <a:pt x="1403597" y="2338388"/>
                  </a:lnTo>
                  <a:lnTo>
                    <a:pt x="1443060" y="2309386"/>
                  </a:lnTo>
                  <a:lnTo>
                    <a:pt x="1511331" y="2228273"/>
                  </a:lnTo>
                  <a:lnTo>
                    <a:pt x="1549284" y="2199859"/>
                  </a:lnTo>
                  <a:lnTo>
                    <a:pt x="1614202" y="2120052"/>
                  </a:lnTo>
                  <a:lnTo>
                    <a:pt x="1650312" y="2092356"/>
                  </a:lnTo>
                  <a:lnTo>
                    <a:pt x="1681123" y="2053095"/>
                  </a:lnTo>
                  <a:lnTo>
                    <a:pt x="1711209" y="2014116"/>
                  </a:lnTo>
                  <a:lnTo>
                    <a:pt x="1740531" y="1975435"/>
                  </a:lnTo>
                  <a:lnTo>
                    <a:pt x="1769052" y="1937065"/>
                  </a:lnTo>
                  <a:lnTo>
                    <a:pt x="1796736" y="1899022"/>
                  </a:lnTo>
                  <a:lnTo>
                    <a:pt x="1823546" y="1861320"/>
                  </a:lnTo>
                  <a:lnTo>
                    <a:pt x="1849443" y="1823972"/>
                  </a:lnTo>
                  <a:lnTo>
                    <a:pt x="1874391" y="1786995"/>
                  </a:lnTo>
                  <a:lnTo>
                    <a:pt x="1893743" y="1738568"/>
                  </a:lnTo>
                  <a:lnTo>
                    <a:pt x="1917327" y="1702122"/>
                  </a:lnTo>
                  <a:lnTo>
                    <a:pt x="1935323" y="1654223"/>
                  </a:lnTo>
                  <a:lnTo>
                    <a:pt x="1952135" y="1606785"/>
                  </a:lnTo>
                  <a:lnTo>
                    <a:pt x="1967557" y="1559889"/>
                  </a:lnTo>
                  <a:lnTo>
                    <a:pt x="1981381" y="1513615"/>
                  </a:lnTo>
                  <a:lnTo>
                    <a:pt x="1993404" y="1468043"/>
                  </a:lnTo>
                  <a:lnTo>
                    <a:pt x="1998807" y="1411420"/>
                  </a:lnTo>
                  <a:lnTo>
                    <a:pt x="2006606" y="1367494"/>
                  </a:lnTo>
                  <a:lnTo>
                    <a:pt x="2007373" y="1312676"/>
                  </a:lnTo>
                  <a:lnTo>
                    <a:pt x="2010124" y="1270716"/>
                  </a:lnTo>
                  <a:lnTo>
                    <a:pt x="2005431" y="1218026"/>
                  </a:lnTo>
                  <a:lnTo>
                    <a:pt x="2002309" y="1178354"/>
                  </a:lnTo>
                  <a:lnTo>
                    <a:pt x="1991331" y="1128112"/>
                  </a:lnTo>
                  <a:lnTo>
                    <a:pt x="1976902" y="1079214"/>
                  </a:lnTo>
                  <a:lnTo>
                    <a:pt x="1963425" y="1043575"/>
                  </a:lnTo>
                  <a:lnTo>
                    <a:pt x="1941474" y="997608"/>
                  </a:lnTo>
                  <a:lnTo>
                    <a:pt x="1920064" y="965060"/>
                  </a:lnTo>
                  <a:lnTo>
                    <a:pt x="1894377" y="934177"/>
                  </a:lnTo>
                  <a:lnTo>
                    <a:pt x="1865576" y="904508"/>
                  </a:lnTo>
                  <a:lnTo>
                    <a:pt x="1833477" y="876123"/>
                  </a:lnTo>
                  <a:lnTo>
                    <a:pt x="1798266" y="848951"/>
                  </a:lnTo>
                  <a:lnTo>
                    <a:pt x="1760130" y="822918"/>
                  </a:lnTo>
                  <a:lnTo>
                    <a:pt x="1723866" y="809785"/>
                  </a:lnTo>
                  <a:lnTo>
                    <a:pt x="1680440" y="785812"/>
                  </a:lnTo>
                  <a:lnTo>
                    <a:pt x="1639259" y="774595"/>
                  </a:lnTo>
                  <a:lnTo>
                    <a:pt x="1595900" y="764226"/>
                  </a:lnTo>
                  <a:lnTo>
                    <a:pt x="1550550" y="754633"/>
                  </a:lnTo>
                  <a:lnTo>
                    <a:pt x="1508004" y="757577"/>
                  </a:lnTo>
                  <a:lnTo>
                    <a:pt x="1459231" y="749317"/>
                  </a:lnTo>
                  <a:lnTo>
                    <a:pt x="1409026" y="741615"/>
                  </a:lnTo>
                  <a:lnTo>
                    <a:pt x="1314287" y="751261"/>
                  </a:lnTo>
                  <a:lnTo>
                    <a:pt x="1015131" y="786018"/>
                  </a:lnTo>
                  <a:lnTo>
                    <a:pt x="924629" y="821272"/>
                  </a:lnTo>
                  <a:lnTo>
                    <a:pt x="875608" y="826738"/>
                  </a:lnTo>
                  <a:lnTo>
                    <a:pt x="2278128" y="280396"/>
                  </a:lnTo>
                  <a:lnTo>
                    <a:pt x="2314343" y="307177"/>
                  </a:lnTo>
                  <a:lnTo>
                    <a:pt x="2348975" y="334575"/>
                  </a:lnTo>
                  <a:lnTo>
                    <a:pt x="2386617" y="374430"/>
                  </a:lnTo>
                  <a:lnTo>
                    <a:pt x="2418035" y="403080"/>
                  </a:lnTo>
                  <a:lnTo>
                    <a:pt x="2452432" y="444199"/>
                  </a:lnTo>
                  <a:lnTo>
                    <a:pt x="2485957" y="485658"/>
                  </a:lnTo>
                  <a:lnTo>
                    <a:pt x="2512767" y="516103"/>
                  </a:lnTo>
                  <a:lnTo>
                    <a:pt x="2542130" y="559183"/>
                  </a:lnTo>
                  <a:lnTo>
                    <a:pt x="2569483" y="603046"/>
                  </a:lnTo>
                  <a:lnTo>
                    <a:pt x="2594876" y="647673"/>
                  </a:lnTo>
                  <a:lnTo>
                    <a:pt x="2618355" y="693045"/>
                  </a:lnTo>
                  <a:lnTo>
                    <a:pt x="2639969" y="739143"/>
                  </a:lnTo>
                  <a:lnTo>
                    <a:pt x="2655157" y="774116"/>
                  </a:lnTo>
                  <a:lnTo>
                    <a:pt x="2673185" y="821611"/>
                  </a:lnTo>
                  <a:lnTo>
                    <a:pt x="2689493" y="869777"/>
                  </a:lnTo>
                  <a:lnTo>
                    <a:pt x="2704128" y="918594"/>
                  </a:lnTo>
                  <a:lnTo>
                    <a:pt x="2712528" y="956211"/>
                  </a:lnTo>
                  <a:lnTo>
                    <a:pt x="2723961" y="1006275"/>
                  </a:lnTo>
                  <a:lnTo>
                    <a:pt x="2733865" y="1056935"/>
                  </a:lnTo>
                  <a:lnTo>
                    <a:pt x="2737679" y="1096338"/>
                  </a:lnTo>
                  <a:lnTo>
                    <a:pt x="2744670" y="1148133"/>
                  </a:lnTo>
                  <a:lnTo>
                    <a:pt x="2750276" y="1200468"/>
                  </a:lnTo>
                  <a:lnTo>
                    <a:pt x="2749936" y="1241489"/>
                  </a:lnTo>
                  <a:lnTo>
                    <a:pt x="2752917" y="1294846"/>
                  </a:lnTo>
                  <a:lnTo>
                    <a:pt x="2750047" y="1336852"/>
                  </a:lnTo>
                  <a:lnTo>
                    <a:pt x="2745986" y="1379323"/>
                  </a:lnTo>
                  <a:lnTo>
                    <a:pt x="2745389" y="1434074"/>
                  </a:lnTo>
                  <a:lnTo>
                    <a:pt x="2739086" y="1477418"/>
                  </a:lnTo>
                  <a:lnTo>
                    <a:pt x="2731735" y="1521170"/>
                  </a:lnTo>
                  <a:lnTo>
                    <a:pt x="2727993" y="1577146"/>
                  </a:lnTo>
                  <a:lnTo>
                    <a:pt x="2718689" y="1621659"/>
                  </a:lnTo>
                  <a:lnTo>
                    <a:pt x="2708481" y="1666524"/>
                  </a:lnTo>
                  <a:lnTo>
                    <a:pt x="2697417" y="1711723"/>
                  </a:lnTo>
                  <a:lnTo>
                    <a:pt x="2685544" y="1757236"/>
                  </a:lnTo>
                  <a:lnTo>
                    <a:pt x="2672911" y="1803046"/>
                  </a:lnTo>
                  <a:lnTo>
                    <a:pt x="2654956" y="1837300"/>
                  </a:lnTo>
                  <a:lnTo>
                    <a:pt x="2640947" y="1883645"/>
                  </a:lnTo>
                  <a:lnTo>
                    <a:pt x="2626321" y="1930231"/>
                  </a:lnTo>
                  <a:lnTo>
                    <a:pt x="2606518" y="1965205"/>
                  </a:lnTo>
                  <a:lnTo>
                    <a:pt x="2590804" y="2012214"/>
                  </a:lnTo>
                  <a:lnTo>
                    <a:pt x="2570009" y="2047574"/>
                  </a:lnTo>
                  <a:lnTo>
                    <a:pt x="2548790" y="2083099"/>
                  </a:lnTo>
                  <a:lnTo>
                    <a:pt x="2525661" y="2132998"/>
                  </a:lnTo>
                  <a:lnTo>
                    <a:pt x="2502058" y="2183080"/>
                  </a:lnTo>
                  <a:lnTo>
                    <a:pt x="2444308" y="2260095"/>
                  </a:lnTo>
                  <a:lnTo>
                    <a:pt x="2419426" y="2310676"/>
                  </a:lnTo>
                  <a:lnTo>
                    <a:pt x="2297894" y="2467055"/>
                  </a:lnTo>
                  <a:lnTo>
                    <a:pt x="2203653" y="2585543"/>
                  </a:lnTo>
                  <a:lnTo>
                    <a:pt x="2167165" y="2613386"/>
                  </a:lnTo>
                  <a:lnTo>
                    <a:pt x="2102851" y="2692957"/>
                  </a:lnTo>
                  <a:lnTo>
                    <a:pt x="2065853" y="2720999"/>
                  </a:lnTo>
                  <a:lnTo>
                    <a:pt x="2000728" y="2800887"/>
                  </a:lnTo>
                  <a:lnTo>
                    <a:pt x="1963429" y="2829046"/>
                  </a:lnTo>
                  <a:lnTo>
                    <a:pt x="1930685" y="2869060"/>
                  </a:lnTo>
                  <a:lnTo>
                    <a:pt x="1855912" y="2925447"/>
                  </a:lnTo>
                  <a:lnTo>
                    <a:pt x="1823147" y="2965469"/>
                  </a:lnTo>
                  <a:lnTo>
                    <a:pt x="1785813" y="2993642"/>
                  </a:lnTo>
                  <a:lnTo>
                    <a:pt x="1753151" y="3033624"/>
                  </a:lnTo>
                  <a:lnTo>
                    <a:pt x="1689983" y="3085490"/>
                  </a:lnTo>
                  <a:lnTo>
                    <a:pt x="1612313" y="3156634"/>
                  </a:lnTo>
                  <a:lnTo>
                    <a:pt x="1577595" y="3197418"/>
                  </a:lnTo>
                  <a:lnTo>
                    <a:pt x="1538237" y="3226379"/>
                  </a:lnTo>
                  <a:lnTo>
                    <a:pt x="1503501" y="3267169"/>
                  </a:lnTo>
                  <a:lnTo>
                    <a:pt x="1464208" y="3296105"/>
                  </a:lnTo>
                  <a:lnTo>
                    <a:pt x="1429620" y="3336838"/>
                  </a:lnTo>
                  <a:lnTo>
                    <a:pt x="1390559" y="3365683"/>
                  </a:lnTo>
                  <a:lnTo>
                    <a:pt x="1288438" y="3487241"/>
                  </a:lnTo>
                  <a:lnTo>
                    <a:pt x="1250337" y="3515713"/>
                  </a:lnTo>
                  <a:lnTo>
                    <a:pt x="1152091" y="3635761"/>
                  </a:lnTo>
                  <a:lnTo>
                    <a:pt x="1088866" y="3714908"/>
                  </a:lnTo>
                  <a:lnTo>
                    <a:pt x="1027844" y="3793197"/>
                  </a:lnTo>
                  <a:lnTo>
                    <a:pt x="998263" y="3831979"/>
                  </a:lnTo>
                  <a:lnTo>
                    <a:pt x="969357" y="3870498"/>
                  </a:lnTo>
                  <a:lnTo>
                    <a:pt x="945779" y="3920572"/>
                  </a:lnTo>
                  <a:lnTo>
                    <a:pt x="918348" y="3958517"/>
                  </a:lnTo>
                  <a:lnTo>
                    <a:pt x="896328" y="4007983"/>
                  </a:lnTo>
                  <a:lnTo>
                    <a:pt x="870538" y="4045288"/>
                  </a:lnTo>
                  <a:lnTo>
                    <a:pt x="850241" y="4094084"/>
                  </a:lnTo>
                  <a:close/>
                </a:path>
                <a:path w="6103620" h="4098290">
                  <a:moveTo>
                    <a:pt x="4179208" y="1761460"/>
                  </a:moveTo>
                  <a:lnTo>
                    <a:pt x="4007050" y="1828523"/>
                  </a:lnTo>
                  <a:lnTo>
                    <a:pt x="4045739" y="1799823"/>
                  </a:lnTo>
                  <a:lnTo>
                    <a:pt x="4131848" y="1766280"/>
                  </a:lnTo>
                  <a:lnTo>
                    <a:pt x="4179208" y="1761460"/>
                  </a:lnTo>
                  <a:close/>
                </a:path>
                <a:path w="6103620" h="4098290">
                  <a:moveTo>
                    <a:pt x="4310491" y="1723949"/>
                  </a:moveTo>
                  <a:lnTo>
                    <a:pt x="3881151" y="1891196"/>
                  </a:lnTo>
                  <a:lnTo>
                    <a:pt x="3920116" y="1862388"/>
                  </a:lnTo>
                  <a:lnTo>
                    <a:pt x="4263950" y="1728450"/>
                  </a:lnTo>
                  <a:lnTo>
                    <a:pt x="4310491" y="1723949"/>
                  </a:lnTo>
                  <a:close/>
                </a:path>
                <a:path w="6103620" h="4098290">
                  <a:moveTo>
                    <a:pt x="3499408" y="4097965"/>
                  </a:moveTo>
                  <a:lnTo>
                    <a:pt x="2738149" y="4094658"/>
                  </a:lnTo>
                  <a:lnTo>
                    <a:pt x="2745905" y="4078007"/>
                  </a:lnTo>
                  <a:lnTo>
                    <a:pt x="2754297" y="4020220"/>
                  </a:lnTo>
                  <a:lnTo>
                    <a:pt x="2767274" y="3974276"/>
                  </a:lnTo>
                  <a:lnTo>
                    <a:pt x="2775657" y="3916492"/>
                  </a:lnTo>
                  <a:lnTo>
                    <a:pt x="2788706" y="3870520"/>
                  </a:lnTo>
                  <a:lnTo>
                    <a:pt x="2811630" y="3766183"/>
                  </a:lnTo>
                  <a:lnTo>
                    <a:pt x="2822164" y="3721191"/>
                  </a:lnTo>
                  <a:lnTo>
                    <a:pt x="2832999" y="3676082"/>
                  </a:lnTo>
                  <a:lnTo>
                    <a:pt x="2844162" y="3630845"/>
                  </a:lnTo>
                  <a:lnTo>
                    <a:pt x="2851073" y="3573634"/>
                  </a:lnTo>
                  <a:lnTo>
                    <a:pt x="2862977" y="3528108"/>
                  </a:lnTo>
                  <a:lnTo>
                    <a:pt x="2875293" y="3482422"/>
                  </a:lnTo>
                  <a:lnTo>
                    <a:pt x="2888049" y="3436564"/>
                  </a:lnTo>
                  <a:lnTo>
                    <a:pt x="2901272" y="3390525"/>
                  </a:lnTo>
                  <a:lnTo>
                    <a:pt x="2910381" y="3332459"/>
                  </a:lnTo>
                  <a:lnTo>
                    <a:pt x="2924621" y="3286023"/>
                  </a:lnTo>
                  <a:lnTo>
                    <a:pt x="2939412" y="3239372"/>
                  </a:lnTo>
                  <a:lnTo>
                    <a:pt x="2954780" y="3192497"/>
                  </a:lnTo>
                  <a:lnTo>
                    <a:pt x="2970755" y="3145386"/>
                  </a:lnTo>
                  <a:lnTo>
                    <a:pt x="2987362" y="3098028"/>
                  </a:lnTo>
                  <a:lnTo>
                    <a:pt x="3000021" y="3038578"/>
                  </a:lnTo>
                  <a:lnTo>
                    <a:pt x="3017978" y="2990695"/>
                  </a:lnTo>
                  <a:lnTo>
                    <a:pt x="3036651" y="2942532"/>
                  </a:lnTo>
                  <a:lnTo>
                    <a:pt x="3056068" y="2894079"/>
                  </a:lnTo>
                  <a:lnTo>
                    <a:pt x="3076257" y="2845326"/>
                  </a:lnTo>
                  <a:lnTo>
                    <a:pt x="3097244" y="2796262"/>
                  </a:lnTo>
                  <a:lnTo>
                    <a:pt x="3119059" y="2746876"/>
                  </a:lnTo>
                  <a:lnTo>
                    <a:pt x="3146338" y="2708990"/>
                  </a:lnTo>
                  <a:lnTo>
                    <a:pt x="3169890" y="2658927"/>
                  </a:lnTo>
                  <a:lnTo>
                    <a:pt x="3194352" y="2608509"/>
                  </a:lnTo>
                  <a:lnTo>
                    <a:pt x="3219751" y="2557727"/>
                  </a:lnTo>
                  <a:lnTo>
                    <a:pt x="3249566" y="2518853"/>
                  </a:lnTo>
                  <a:lnTo>
                    <a:pt x="3275282" y="2467947"/>
                  </a:lnTo>
                  <a:lnTo>
                    <a:pt x="3369017" y="2349656"/>
                  </a:lnTo>
                  <a:lnTo>
                    <a:pt x="3499310" y="2189865"/>
                  </a:lnTo>
                  <a:lnTo>
                    <a:pt x="3537241" y="2161459"/>
                  </a:lnTo>
                  <a:lnTo>
                    <a:pt x="3570801" y="2121127"/>
                  </a:lnTo>
                  <a:lnTo>
                    <a:pt x="3609180" y="2092547"/>
                  </a:lnTo>
                  <a:lnTo>
                    <a:pt x="3643128" y="2052064"/>
                  </a:lnTo>
                  <a:lnTo>
                    <a:pt x="3837543" y="1908183"/>
                  </a:lnTo>
                  <a:lnTo>
                    <a:pt x="4352089" y="1707745"/>
                  </a:lnTo>
                  <a:lnTo>
                    <a:pt x="4443384" y="1699441"/>
                  </a:lnTo>
                  <a:lnTo>
                    <a:pt x="4583175" y="1685875"/>
                  </a:lnTo>
                  <a:lnTo>
                    <a:pt x="4633214" y="1693642"/>
                  </a:lnTo>
                  <a:lnTo>
                    <a:pt x="4678011" y="1689821"/>
                  </a:lnTo>
                  <a:lnTo>
                    <a:pt x="4726760" y="1698090"/>
                  </a:lnTo>
                  <a:lnTo>
                    <a:pt x="4774821" y="1706627"/>
                  </a:lnTo>
                  <a:lnTo>
                    <a:pt x="4822166" y="1715444"/>
                  </a:lnTo>
                  <a:lnTo>
                    <a:pt x="4868768" y="1724549"/>
                  </a:lnTo>
                  <a:lnTo>
                    <a:pt x="4914597" y="1733956"/>
                  </a:lnTo>
                  <a:lnTo>
                    <a:pt x="4959627" y="1743674"/>
                  </a:lnTo>
                  <a:lnTo>
                    <a:pt x="5003828" y="1753715"/>
                  </a:lnTo>
                  <a:lnTo>
                    <a:pt x="5051782" y="1775923"/>
                  </a:lnTo>
                  <a:lnTo>
                    <a:pt x="5094242" y="1786642"/>
                  </a:lnTo>
                  <a:lnTo>
                    <a:pt x="5140399" y="1809551"/>
                  </a:lnTo>
                  <a:lnTo>
                    <a:pt x="5185615" y="1832826"/>
                  </a:lnTo>
                  <a:lnTo>
                    <a:pt x="5225252" y="1844645"/>
                  </a:lnTo>
                  <a:lnTo>
                    <a:pt x="5268502" y="1868686"/>
                  </a:lnTo>
                  <a:lnTo>
                    <a:pt x="5310725" y="1893126"/>
                  </a:lnTo>
                  <a:lnTo>
                    <a:pt x="5351895" y="1917978"/>
                  </a:lnTo>
                  <a:lnTo>
                    <a:pt x="5391984" y="1943250"/>
                  </a:lnTo>
                  <a:lnTo>
                    <a:pt x="5435571" y="1980789"/>
                  </a:lnTo>
                  <a:lnTo>
                    <a:pt x="5473411" y="2006938"/>
                  </a:lnTo>
                  <a:lnTo>
                    <a:pt x="5510084" y="2033540"/>
                  </a:lnTo>
                  <a:lnTo>
                    <a:pt x="4279858" y="2512767"/>
                  </a:lnTo>
                  <a:lnTo>
                    <a:pt x="4242382" y="2540995"/>
                  </a:lnTo>
                  <a:lnTo>
                    <a:pt x="4199887" y="2557549"/>
                  </a:lnTo>
                  <a:lnTo>
                    <a:pt x="4123352" y="2614621"/>
                  </a:lnTo>
                  <a:lnTo>
                    <a:pt x="4089541" y="2655051"/>
                  </a:lnTo>
                  <a:lnTo>
                    <a:pt x="4051170" y="2683628"/>
                  </a:lnTo>
                  <a:lnTo>
                    <a:pt x="3951335" y="2804296"/>
                  </a:lnTo>
                  <a:lnTo>
                    <a:pt x="3918921" y="2844181"/>
                  </a:lnTo>
                  <a:lnTo>
                    <a:pt x="3891741" y="2895658"/>
                  </a:lnTo>
                  <a:lnTo>
                    <a:pt x="3860688" y="2935013"/>
                  </a:lnTo>
                  <a:lnTo>
                    <a:pt x="3839728" y="2984067"/>
                  </a:lnTo>
                  <a:lnTo>
                    <a:pt x="3814817" y="3021030"/>
                  </a:lnTo>
                  <a:lnTo>
                    <a:pt x="3795158" y="3069577"/>
                  </a:lnTo>
                  <a:lnTo>
                    <a:pt x="3771514" y="3106046"/>
                  </a:lnTo>
                  <a:lnTo>
                    <a:pt x="3753086" y="3154113"/>
                  </a:lnTo>
                  <a:lnTo>
                    <a:pt x="3735248" y="3201951"/>
                  </a:lnTo>
                  <a:lnTo>
                    <a:pt x="3717983" y="3249565"/>
                  </a:lnTo>
                  <a:lnTo>
                    <a:pt x="3701273" y="3296963"/>
                  </a:lnTo>
                  <a:lnTo>
                    <a:pt x="3685102" y="3344151"/>
                  </a:lnTo>
                  <a:lnTo>
                    <a:pt x="3669451" y="3391136"/>
                  </a:lnTo>
                  <a:lnTo>
                    <a:pt x="3654303" y="3437925"/>
                  </a:lnTo>
                  <a:lnTo>
                    <a:pt x="3639642" y="3484525"/>
                  </a:lnTo>
                  <a:lnTo>
                    <a:pt x="3625450" y="3530942"/>
                  </a:lnTo>
                  <a:lnTo>
                    <a:pt x="3616319" y="3589017"/>
                  </a:lnTo>
                  <a:lnTo>
                    <a:pt x="3603013" y="3635089"/>
                  </a:lnTo>
                  <a:lnTo>
                    <a:pt x="3590124" y="3680999"/>
                  </a:lnTo>
                  <a:lnTo>
                    <a:pt x="3577635" y="3726753"/>
                  </a:lnTo>
                  <a:lnTo>
                    <a:pt x="3570139" y="3784191"/>
                  </a:lnTo>
                  <a:lnTo>
                    <a:pt x="3558398" y="3829653"/>
                  </a:lnTo>
                  <a:lnTo>
                    <a:pt x="3547005" y="3874980"/>
                  </a:lnTo>
                  <a:lnTo>
                    <a:pt x="3535943" y="3920178"/>
                  </a:lnTo>
                  <a:lnTo>
                    <a:pt x="3514343" y="4023999"/>
                  </a:lnTo>
                  <a:lnTo>
                    <a:pt x="3502912" y="4069340"/>
                  </a:lnTo>
                  <a:lnTo>
                    <a:pt x="3499408" y="4097965"/>
                  </a:lnTo>
                  <a:close/>
                </a:path>
                <a:path w="6103620" h="4098290">
                  <a:moveTo>
                    <a:pt x="5964646" y="4091716"/>
                  </a:moveTo>
                  <a:lnTo>
                    <a:pt x="5150263" y="4095474"/>
                  </a:lnTo>
                  <a:lnTo>
                    <a:pt x="5151482" y="4094999"/>
                  </a:lnTo>
                  <a:lnTo>
                    <a:pt x="5175925" y="4058218"/>
                  </a:lnTo>
                  <a:lnTo>
                    <a:pt x="5194702" y="4010015"/>
                  </a:lnTo>
                  <a:lnTo>
                    <a:pt x="5217028" y="3974059"/>
                  </a:lnTo>
                  <a:lnTo>
                    <a:pt x="5233680" y="3926684"/>
                  </a:lnTo>
                  <a:lnTo>
                    <a:pt x="5253873" y="3891559"/>
                  </a:lnTo>
                  <a:lnTo>
                    <a:pt x="5268383" y="3845018"/>
                  </a:lnTo>
                  <a:lnTo>
                    <a:pt x="5281815" y="3798896"/>
                  </a:lnTo>
                  <a:lnTo>
                    <a:pt x="5298776" y="3765030"/>
                  </a:lnTo>
                  <a:lnTo>
                    <a:pt x="5309768" y="3706230"/>
                  </a:lnTo>
                  <a:lnTo>
                    <a:pt x="5323742" y="3659898"/>
                  </a:lnTo>
                  <a:lnTo>
                    <a:pt x="5336065" y="3614209"/>
                  </a:lnTo>
                  <a:lnTo>
                    <a:pt x="5342104" y="3557338"/>
                  </a:lnTo>
                  <a:lnTo>
                    <a:pt x="5351056" y="3512963"/>
                  </a:lnTo>
                  <a:lnTo>
                    <a:pt x="5353678" y="3457423"/>
                  </a:lnTo>
                  <a:lnTo>
                    <a:pt x="5359166" y="3414397"/>
                  </a:lnTo>
                  <a:lnTo>
                    <a:pt x="5358278" y="3360224"/>
                  </a:lnTo>
                  <a:lnTo>
                    <a:pt x="5360211" y="3318583"/>
                  </a:lnTo>
                  <a:lnTo>
                    <a:pt x="5355722" y="3265813"/>
                  </a:lnTo>
                  <a:lnTo>
                    <a:pt x="5349398" y="3213758"/>
                  </a:lnTo>
                  <a:lnTo>
                    <a:pt x="5345825" y="3174262"/>
                  </a:lnTo>
                  <a:lnTo>
                    <a:pt x="5335760" y="3123664"/>
                  </a:lnTo>
                  <a:lnTo>
                    <a:pt x="5323792" y="3073808"/>
                  </a:lnTo>
                  <a:lnTo>
                    <a:pt x="5314506" y="3036537"/>
                  </a:lnTo>
                  <a:lnTo>
                    <a:pt x="5298659" y="2988191"/>
                  </a:lnTo>
                  <a:lnTo>
                    <a:pt x="5280839" y="2940615"/>
                  </a:lnTo>
                  <a:lnTo>
                    <a:pt x="5265632" y="2905650"/>
                  </a:lnTo>
                  <a:lnTo>
                    <a:pt x="5243796" y="2859638"/>
                  </a:lnTo>
                  <a:lnTo>
                    <a:pt x="5224527" y="2826255"/>
                  </a:lnTo>
                  <a:lnTo>
                    <a:pt x="5197415" y="2782298"/>
                  </a:lnTo>
                  <a:lnTo>
                    <a:pt x="5167597" y="2739395"/>
                  </a:lnTo>
                  <a:lnTo>
                    <a:pt x="5139797" y="2709336"/>
                  </a:lnTo>
                  <a:lnTo>
                    <a:pt x="5104911" y="2668407"/>
                  </a:lnTo>
                  <a:lnTo>
                    <a:pt x="5072272" y="2640233"/>
                  </a:lnTo>
                  <a:lnTo>
                    <a:pt x="5032776" y="2601100"/>
                  </a:lnTo>
                  <a:lnTo>
                    <a:pt x="4995756" y="2574632"/>
                  </a:lnTo>
                  <a:lnTo>
                    <a:pt x="4956718" y="2548951"/>
                  </a:lnTo>
                  <a:lnTo>
                    <a:pt x="4915775" y="2524011"/>
                  </a:lnTo>
                  <a:lnTo>
                    <a:pt x="4873043" y="2499769"/>
                  </a:lnTo>
                  <a:lnTo>
                    <a:pt x="4833245" y="2488012"/>
                  </a:lnTo>
                  <a:lnTo>
                    <a:pt x="4787278" y="2465030"/>
                  </a:lnTo>
                  <a:lnTo>
                    <a:pt x="4744474" y="2454445"/>
                  </a:lnTo>
                  <a:lnTo>
                    <a:pt x="4700339" y="2444378"/>
                  </a:lnTo>
                  <a:lnTo>
                    <a:pt x="4654987" y="2434786"/>
                  </a:lnTo>
                  <a:lnTo>
                    <a:pt x="4613143" y="2437456"/>
                  </a:lnTo>
                  <a:lnTo>
                    <a:pt x="4565701" y="2428678"/>
                  </a:lnTo>
                  <a:lnTo>
                    <a:pt x="4521996" y="2432073"/>
                  </a:lnTo>
                  <a:lnTo>
                    <a:pt x="4484765" y="2446576"/>
                  </a:lnTo>
                  <a:lnTo>
                    <a:pt x="4441829" y="2449672"/>
                  </a:lnTo>
                  <a:lnTo>
                    <a:pt x="5510084" y="2033540"/>
                  </a:lnTo>
                  <a:lnTo>
                    <a:pt x="5550173" y="2072442"/>
                  </a:lnTo>
                  <a:lnTo>
                    <a:pt x="5584429" y="2099987"/>
                  </a:lnTo>
                  <a:lnTo>
                    <a:pt x="5622043" y="2139853"/>
                  </a:lnTo>
                  <a:lnTo>
                    <a:pt x="5653769" y="2168383"/>
                  </a:lnTo>
                  <a:lnTo>
                    <a:pt x="5688797" y="2209256"/>
                  </a:lnTo>
                  <a:lnTo>
                    <a:pt x="5722490" y="2250650"/>
                  </a:lnTo>
                  <a:lnTo>
                    <a:pt x="5750209" y="2280740"/>
                  </a:lnTo>
                  <a:lnTo>
                    <a:pt x="5781145" y="2323207"/>
                  </a:lnTo>
                  <a:lnTo>
                    <a:pt x="5810662" y="2366228"/>
                  </a:lnTo>
                  <a:lnTo>
                    <a:pt x="5838731" y="2409812"/>
                  </a:lnTo>
                  <a:lnTo>
                    <a:pt x="5865323" y="2453971"/>
                  </a:lnTo>
                  <a:lnTo>
                    <a:pt x="5885466" y="2487013"/>
                  </a:lnTo>
                  <a:lnTo>
                    <a:pt x="5908947" y="2532385"/>
                  </a:lnTo>
                  <a:lnTo>
                    <a:pt x="5931163" y="2578249"/>
                  </a:lnTo>
                  <a:lnTo>
                    <a:pt x="5952121" y="2624603"/>
                  </a:lnTo>
                  <a:lnTo>
                    <a:pt x="5967216" y="2659611"/>
                  </a:lnTo>
                  <a:lnTo>
                    <a:pt x="5985677" y="2706938"/>
                  </a:lnTo>
                  <a:lnTo>
                    <a:pt x="6002899" y="2754748"/>
                  </a:lnTo>
                  <a:lnTo>
                    <a:pt x="6018890" y="2803037"/>
                  </a:lnTo>
                  <a:lnTo>
                    <a:pt x="6033657" y="2851803"/>
                  </a:lnTo>
                  <a:lnTo>
                    <a:pt x="6042596" y="2889210"/>
                  </a:lnTo>
                  <a:lnTo>
                    <a:pt x="6054933" y="2938922"/>
                  </a:lnTo>
                  <a:lnTo>
                    <a:pt x="6066066" y="2989103"/>
                  </a:lnTo>
                  <a:lnTo>
                    <a:pt x="6076001" y="3039751"/>
                  </a:lnTo>
                  <a:lnTo>
                    <a:pt x="6080136" y="3079029"/>
                  </a:lnTo>
                  <a:lnTo>
                    <a:pt x="6087696" y="3130602"/>
                  </a:lnTo>
                  <a:lnTo>
                    <a:pt x="6094080" y="3182634"/>
                  </a:lnTo>
                  <a:lnTo>
                    <a:pt x="6099292" y="3235122"/>
                  </a:lnTo>
                  <a:lnTo>
                    <a:pt x="6098731" y="3276229"/>
                  </a:lnTo>
                  <a:lnTo>
                    <a:pt x="6101623" y="3329621"/>
                  </a:lnTo>
                  <a:lnTo>
                    <a:pt x="6103365" y="3383460"/>
                  </a:lnTo>
                  <a:lnTo>
                    <a:pt x="6099354" y="3425912"/>
                  </a:lnTo>
                  <a:lnTo>
                    <a:pt x="6098815" y="3480640"/>
                  </a:lnTo>
                  <a:lnTo>
                    <a:pt x="6092537" y="3523974"/>
                  </a:lnTo>
                  <a:lnTo>
                    <a:pt x="6089745" y="3579579"/>
                  </a:lnTo>
                  <a:lnTo>
                    <a:pt x="6081228" y="3623786"/>
                  </a:lnTo>
                  <a:lnTo>
                    <a:pt x="6076210" y="3680259"/>
                  </a:lnTo>
                  <a:lnTo>
                    <a:pt x="6065480" y="3725327"/>
                  </a:lnTo>
                  <a:lnTo>
                    <a:pt x="6058264" y="3782657"/>
                  </a:lnTo>
                  <a:lnTo>
                    <a:pt x="6045348" y="3828577"/>
                  </a:lnTo>
                  <a:lnTo>
                    <a:pt x="6035960" y="3886752"/>
                  </a:lnTo>
                  <a:lnTo>
                    <a:pt x="6020886" y="3933513"/>
                  </a:lnTo>
                  <a:lnTo>
                    <a:pt x="6004743" y="3980690"/>
                  </a:lnTo>
                  <a:lnTo>
                    <a:pt x="5991010" y="4026928"/>
                  </a:lnTo>
                  <a:lnTo>
                    <a:pt x="5976515" y="4073463"/>
                  </a:lnTo>
                  <a:lnTo>
                    <a:pt x="5964646" y="4091716"/>
                  </a:lnTo>
                  <a:close/>
                </a:path>
              </a:pathLst>
            </a:custGeom>
            <a:solidFill>
              <a:srgbClr val="FE696E"/>
            </a:solidFill>
          </p:spPr>
          <p:txBody>
            <a:bodyPr wrap="square" lIns="0" tIns="0" rIns="0" bIns="0" rtlCol="0"/>
            <a:lstStyle/>
            <a:p>
              <a:endParaRPr/>
            </a:p>
          </p:txBody>
        </p:sp>
        <p:pic>
          <p:nvPicPr>
            <p:cNvPr id="15" name="object 11">
              <a:extLst>
                <a:ext uri="{FF2B5EF4-FFF2-40B4-BE49-F238E27FC236}">
                  <a16:creationId xmlns:a16="http://schemas.microsoft.com/office/drawing/2014/main" id="{2F0D378A-162E-E70C-97C9-25913CF01F86}"/>
                </a:ext>
              </a:extLst>
            </p:cNvPr>
            <p:cNvPicPr/>
            <p:nvPr/>
          </p:nvPicPr>
          <p:blipFill>
            <a:blip r:embed="rId2" cstate="print"/>
            <a:stretch>
              <a:fillRect/>
            </a:stretch>
          </p:blipFill>
          <p:spPr>
            <a:xfrm>
              <a:off x="-1535" y="6185418"/>
              <a:ext cx="6103365" cy="4097965"/>
            </a:xfrm>
            <a:prstGeom prst="rect">
              <a:avLst/>
            </a:prstGeom>
          </p:spPr>
        </p:pic>
        <p:sp>
          <p:nvSpPr>
            <p:cNvPr id="16" name="object 12">
              <a:extLst>
                <a:ext uri="{FF2B5EF4-FFF2-40B4-BE49-F238E27FC236}">
                  <a16:creationId xmlns:a16="http://schemas.microsoft.com/office/drawing/2014/main" id="{93214FE8-74F5-410D-AB38-510C6C41AD13}"/>
                </a:ext>
              </a:extLst>
            </p:cNvPr>
            <p:cNvSpPr/>
            <p:nvPr/>
          </p:nvSpPr>
          <p:spPr>
            <a:xfrm>
              <a:off x="-1524" y="6185420"/>
              <a:ext cx="6103620" cy="4098290"/>
            </a:xfrm>
            <a:custGeom>
              <a:avLst/>
              <a:gdLst/>
              <a:ahLst/>
              <a:cxnLst/>
              <a:rect l="l" t="t" r="r" b="b"/>
              <a:pathLst>
                <a:path w="6103620" h="4098290">
                  <a:moveTo>
                    <a:pt x="2752902" y="1294853"/>
                  </a:moveTo>
                  <a:lnTo>
                    <a:pt x="2749918" y="1241488"/>
                  </a:lnTo>
                  <a:lnTo>
                    <a:pt x="2750261" y="1200467"/>
                  </a:lnTo>
                  <a:lnTo>
                    <a:pt x="2744647" y="1148143"/>
                  </a:lnTo>
                  <a:lnTo>
                    <a:pt x="2737662" y="1096340"/>
                  </a:lnTo>
                  <a:lnTo>
                    <a:pt x="2733852" y="1056944"/>
                  </a:lnTo>
                  <a:lnTo>
                    <a:pt x="2723946" y="1006284"/>
                  </a:lnTo>
                  <a:lnTo>
                    <a:pt x="2712504" y="956221"/>
                  </a:lnTo>
                  <a:lnTo>
                    <a:pt x="2704109" y="918603"/>
                  </a:lnTo>
                  <a:lnTo>
                    <a:pt x="2689479" y="869784"/>
                  </a:lnTo>
                  <a:lnTo>
                    <a:pt x="2673172" y="821613"/>
                  </a:lnTo>
                  <a:lnTo>
                    <a:pt x="2655138" y="774115"/>
                  </a:lnTo>
                  <a:lnTo>
                    <a:pt x="2639949" y="739152"/>
                  </a:lnTo>
                  <a:lnTo>
                    <a:pt x="2618333" y="693051"/>
                  </a:lnTo>
                  <a:lnTo>
                    <a:pt x="2594864" y="647674"/>
                  </a:lnTo>
                  <a:lnTo>
                    <a:pt x="2569464" y="603046"/>
                  </a:lnTo>
                  <a:lnTo>
                    <a:pt x="2542108" y="559193"/>
                  </a:lnTo>
                  <a:lnTo>
                    <a:pt x="2512745" y="516102"/>
                  </a:lnTo>
                  <a:lnTo>
                    <a:pt x="2485936" y="485660"/>
                  </a:lnTo>
                  <a:lnTo>
                    <a:pt x="2452420" y="444207"/>
                  </a:lnTo>
                  <a:lnTo>
                    <a:pt x="2418016" y="403085"/>
                  </a:lnTo>
                  <a:lnTo>
                    <a:pt x="2386596" y="374434"/>
                  </a:lnTo>
                  <a:lnTo>
                    <a:pt x="2348954" y="334581"/>
                  </a:lnTo>
                  <a:lnTo>
                    <a:pt x="2314321" y="307187"/>
                  </a:lnTo>
                  <a:lnTo>
                    <a:pt x="2278113" y="280403"/>
                  </a:lnTo>
                  <a:lnTo>
                    <a:pt x="2240330" y="254228"/>
                  </a:lnTo>
                  <a:lnTo>
                    <a:pt x="2200999" y="228663"/>
                  </a:lnTo>
                  <a:lnTo>
                    <a:pt x="2160130" y="203695"/>
                  </a:lnTo>
                  <a:lnTo>
                    <a:pt x="2117737" y="179324"/>
                  </a:lnTo>
                  <a:lnTo>
                    <a:pt x="2073846" y="155524"/>
                  </a:lnTo>
                  <a:lnTo>
                    <a:pt x="2028469" y="132321"/>
                  </a:lnTo>
                  <a:lnTo>
                    <a:pt x="1981606" y="109677"/>
                  </a:lnTo>
                  <a:lnTo>
                    <a:pt x="1937918" y="99441"/>
                  </a:lnTo>
                  <a:lnTo>
                    <a:pt x="1888159" y="77927"/>
                  </a:lnTo>
                  <a:lnTo>
                    <a:pt x="1841601" y="68808"/>
                  </a:lnTo>
                  <a:lnTo>
                    <a:pt x="1789023" y="48399"/>
                  </a:lnTo>
                  <a:lnTo>
                    <a:pt x="1739658" y="40373"/>
                  </a:lnTo>
                  <a:lnTo>
                    <a:pt x="1688922" y="32880"/>
                  </a:lnTo>
                  <a:lnTo>
                    <a:pt x="1636826" y="25920"/>
                  </a:lnTo>
                  <a:lnTo>
                    <a:pt x="1583372" y="19481"/>
                  </a:lnTo>
                  <a:lnTo>
                    <a:pt x="1528597" y="13550"/>
                  </a:lnTo>
                  <a:lnTo>
                    <a:pt x="1353451" y="0"/>
                  </a:lnTo>
                  <a:lnTo>
                    <a:pt x="1299603" y="7353"/>
                  </a:lnTo>
                  <a:lnTo>
                    <a:pt x="1241285" y="2806"/>
                  </a:lnTo>
                  <a:lnTo>
                    <a:pt x="978700" y="36957"/>
                  </a:lnTo>
                  <a:lnTo>
                    <a:pt x="932751" y="54851"/>
                  </a:lnTo>
                  <a:lnTo>
                    <a:pt x="883094" y="60566"/>
                  </a:lnTo>
                  <a:lnTo>
                    <a:pt x="839076" y="77711"/>
                  </a:lnTo>
                  <a:lnTo>
                    <a:pt x="791565" y="82588"/>
                  </a:lnTo>
                  <a:lnTo>
                    <a:pt x="749909" y="98818"/>
                  </a:lnTo>
                  <a:lnTo>
                    <a:pt x="704977" y="102692"/>
                  </a:lnTo>
                  <a:lnTo>
                    <a:pt x="176580" y="308521"/>
                  </a:lnTo>
                  <a:lnTo>
                    <a:pt x="134937" y="338378"/>
                  </a:lnTo>
                  <a:lnTo>
                    <a:pt x="42519" y="374383"/>
                  </a:lnTo>
                  <a:lnTo>
                    <a:pt x="977" y="404190"/>
                  </a:lnTo>
                  <a:lnTo>
                    <a:pt x="0" y="404571"/>
                  </a:lnTo>
                  <a:lnTo>
                    <a:pt x="368" y="1276718"/>
                  </a:lnTo>
                  <a:lnTo>
                    <a:pt x="14922" y="1257414"/>
                  </a:lnTo>
                  <a:lnTo>
                    <a:pt x="54216" y="1228483"/>
                  </a:lnTo>
                  <a:lnTo>
                    <a:pt x="98247" y="1211326"/>
                  </a:lnTo>
                  <a:lnTo>
                    <a:pt x="177469" y="1153210"/>
                  </a:lnTo>
                  <a:lnTo>
                    <a:pt x="221856" y="1135913"/>
                  </a:lnTo>
                  <a:lnTo>
                    <a:pt x="301713" y="1077556"/>
                  </a:lnTo>
                  <a:lnTo>
                    <a:pt x="346379" y="1060157"/>
                  </a:lnTo>
                  <a:lnTo>
                    <a:pt x="386524" y="1030884"/>
                  </a:lnTo>
                  <a:lnTo>
                    <a:pt x="476224" y="995946"/>
                  </a:lnTo>
                  <a:lnTo>
                    <a:pt x="516547" y="966609"/>
                  </a:lnTo>
                  <a:lnTo>
                    <a:pt x="875588" y="826744"/>
                  </a:lnTo>
                  <a:lnTo>
                    <a:pt x="924610" y="821283"/>
                  </a:lnTo>
                  <a:lnTo>
                    <a:pt x="1015111" y="786028"/>
                  </a:lnTo>
                  <a:lnTo>
                    <a:pt x="1314272" y="751268"/>
                  </a:lnTo>
                  <a:lnTo>
                    <a:pt x="1409001" y="741616"/>
                  </a:lnTo>
                  <a:lnTo>
                    <a:pt x="1459217" y="749325"/>
                  </a:lnTo>
                  <a:lnTo>
                    <a:pt x="1507985" y="757580"/>
                  </a:lnTo>
                  <a:lnTo>
                    <a:pt x="1550530" y="754634"/>
                  </a:lnTo>
                  <a:lnTo>
                    <a:pt x="1595882" y="764235"/>
                  </a:lnTo>
                  <a:lnTo>
                    <a:pt x="1639239" y="774598"/>
                  </a:lnTo>
                  <a:lnTo>
                    <a:pt x="1680425" y="785812"/>
                  </a:lnTo>
                  <a:lnTo>
                    <a:pt x="1723847" y="809790"/>
                  </a:lnTo>
                  <a:lnTo>
                    <a:pt x="1760118" y="822921"/>
                  </a:lnTo>
                  <a:lnTo>
                    <a:pt x="1798243" y="848956"/>
                  </a:lnTo>
                  <a:lnTo>
                    <a:pt x="1833460" y="876122"/>
                  </a:lnTo>
                  <a:lnTo>
                    <a:pt x="1865553" y="904506"/>
                  </a:lnTo>
                  <a:lnTo>
                    <a:pt x="1894357" y="934186"/>
                  </a:lnTo>
                  <a:lnTo>
                    <a:pt x="1920049" y="965060"/>
                  </a:lnTo>
                  <a:lnTo>
                    <a:pt x="1941461" y="997610"/>
                  </a:lnTo>
                  <a:lnTo>
                    <a:pt x="1963407" y="1043584"/>
                  </a:lnTo>
                  <a:lnTo>
                    <a:pt x="1991309" y="1128115"/>
                  </a:lnTo>
                  <a:lnTo>
                    <a:pt x="2002294" y="1178356"/>
                  </a:lnTo>
                  <a:lnTo>
                    <a:pt x="2005418" y="1218031"/>
                  </a:lnTo>
                  <a:lnTo>
                    <a:pt x="2010105" y="1270723"/>
                  </a:lnTo>
                  <a:lnTo>
                    <a:pt x="2007349" y="1312684"/>
                  </a:lnTo>
                  <a:lnTo>
                    <a:pt x="2006587" y="1367497"/>
                  </a:lnTo>
                  <a:lnTo>
                    <a:pt x="1998789" y="1411427"/>
                  </a:lnTo>
                  <a:lnTo>
                    <a:pt x="1993392" y="1468043"/>
                  </a:lnTo>
                  <a:lnTo>
                    <a:pt x="1981365" y="1513624"/>
                  </a:lnTo>
                  <a:lnTo>
                    <a:pt x="1967534" y="1559890"/>
                  </a:lnTo>
                  <a:lnTo>
                    <a:pt x="1952117" y="1606791"/>
                  </a:lnTo>
                  <a:lnTo>
                    <a:pt x="1935302" y="1654225"/>
                  </a:lnTo>
                  <a:lnTo>
                    <a:pt x="1917306" y="1702130"/>
                  </a:lnTo>
                  <a:lnTo>
                    <a:pt x="1893722" y="1738579"/>
                  </a:lnTo>
                  <a:lnTo>
                    <a:pt x="1874367" y="1787004"/>
                  </a:lnTo>
                  <a:lnTo>
                    <a:pt x="1849424" y="1823974"/>
                  </a:lnTo>
                  <a:lnTo>
                    <a:pt x="1823529" y="1861324"/>
                  </a:lnTo>
                  <a:lnTo>
                    <a:pt x="1796719" y="1899031"/>
                  </a:lnTo>
                  <a:lnTo>
                    <a:pt x="1769033" y="1937067"/>
                  </a:lnTo>
                  <a:lnTo>
                    <a:pt x="1740509" y="1975434"/>
                  </a:lnTo>
                  <a:lnTo>
                    <a:pt x="1711185" y="2014118"/>
                  </a:lnTo>
                  <a:lnTo>
                    <a:pt x="1681111" y="2053094"/>
                  </a:lnTo>
                  <a:lnTo>
                    <a:pt x="1650288" y="2092363"/>
                  </a:lnTo>
                  <a:lnTo>
                    <a:pt x="1614182" y="2120061"/>
                  </a:lnTo>
                  <a:lnTo>
                    <a:pt x="1549260" y="2199868"/>
                  </a:lnTo>
                  <a:lnTo>
                    <a:pt x="1511312" y="2228278"/>
                  </a:lnTo>
                  <a:lnTo>
                    <a:pt x="1443037" y="2309393"/>
                  </a:lnTo>
                  <a:lnTo>
                    <a:pt x="1403578" y="2338387"/>
                  </a:lnTo>
                  <a:lnTo>
                    <a:pt x="1368298" y="2379395"/>
                  </a:lnTo>
                  <a:lnTo>
                    <a:pt x="1328013" y="2408720"/>
                  </a:lnTo>
                  <a:lnTo>
                    <a:pt x="1291983" y="2450007"/>
                  </a:lnTo>
                  <a:lnTo>
                    <a:pt x="1251038" y="2479598"/>
                  </a:lnTo>
                  <a:lnTo>
                    <a:pt x="1160894" y="2569222"/>
                  </a:lnTo>
                  <a:lnTo>
                    <a:pt x="1107579" y="2617254"/>
                  </a:lnTo>
                  <a:lnTo>
                    <a:pt x="1070533" y="2645308"/>
                  </a:lnTo>
                  <a:lnTo>
                    <a:pt x="1038034" y="2685237"/>
                  </a:lnTo>
                  <a:lnTo>
                    <a:pt x="1000887" y="2713329"/>
                  </a:lnTo>
                  <a:lnTo>
                    <a:pt x="968336" y="2753271"/>
                  </a:lnTo>
                  <a:lnTo>
                    <a:pt x="931164" y="2781376"/>
                  </a:lnTo>
                  <a:lnTo>
                    <a:pt x="898626" y="2821317"/>
                  </a:lnTo>
                  <a:lnTo>
                    <a:pt x="861517" y="2849397"/>
                  </a:lnTo>
                  <a:lnTo>
                    <a:pt x="829068" y="2889300"/>
                  </a:lnTo>
                  <a:lnTo>
                    <a:pt x="792099" y="2917329"/>
                  </a:lnTo>
                  <a:lnTo>
                    <a:pt x="695706" y="3036659"/>
                  </a:lnTo>
                  <a:lnTo>
                    <a:pt x="659257" y="3064484"/>
                  </a:lnTo>
                  <a:lnTo>
                    <a:pt x="503199" y="3261576"/>
                  </a:lnTo>
                  <a:lnTo>
                    <a:pt x="412800" y="3378568"/>
                  </a:lnTo>
                  <a:lnTo>
                    <a:pt x="354215" y="3455898"/>
                  </a:lnTo>
                  <a:lnTo>
                    <a:pt x="330111" y="3506178"/>
                  </a:lnTo>
                  <a:lnTo>
                    <a:pt x="301790" y="3544468"/>
                  </a:lnTo>
                  <a:lnTo>
                    <a:pt x="278511" y="3594430"/>
                  </a:lnTo>
                  <a:lnTo>
                    <a:pt x="251053" y="3632377"/>
                  </a:lnTo>
                  <a:lnTo>
                    <a:pt x="228688" y="3681984"/>
                  </a:lnTo>
                  <a:lnTo>
                    <a:pt x="202184" y="3719563"/>
                  </a:lnTo>
                  <a:lnTo>
                    <a:pt x="180809" y="3768788"/>
                  </a:lnTo>
                  <a:lnTo>
                    <a:pt x="159956" y="3817797"/>
                  </a:lnTo>
                  <a:lnTo>
                    <a:pt x="139649" y="3866591"/>
                  </a:lnTo>
                  <a:lnTo>
                    <a:pt x="115303" y="3903332"/>
                  </a:lnTo>
                  <a:lnTo>
                    <a:pt x="96151" y="3951681"/>
                  </a:lnTo>
                  <a:lnTo>
                    <a:pt x="81838" y="4011777"/>
                  </a:lnTo>
                  <a:lnTo>
                    <a:pt x="64020" y="4059618"/>
                  </a:lnTo>
                  <a:lnTo>
                    <a:pt x="48856" y="4092778"/>
                  </a:lnTo>
                  <a:lnTo>
                    <a:pt x="845870" y="4095788"/>
                  </a:lnTo>
                  <a:lnTo>
                    <a:pt x="850226" y="4094086"/>
                  </a:lnTo>
                  <a:lnTo>
                    <a:pt x="870521" y="4045293"/>
                  </a:lnTo>
                  <a:lnTo>
                    <a:pt x="896315" y="4007993"/>
                  </a:lnTo>
                  <a:lnTo>
                    <a:pt x="918337" y="3958526"/>
                  </a:lnTo>
                  <a:lnTo>
                    <a:pt x="945756" y="3920579"/>
                  </a:lnTo>
                  <a:lnTo>
                    <a:pt x="969340" y="3870502"/>
                  </a:lnTo>
                  <a:lnTo>
                    <a:pt x="998245" y="3831983"/>
                  </a:lnTo>
                  <a:lnTo>
                    <a:pt x="1027823" y="3793198"/>
                  </a:lnTo>
                  <a:lnTo>
                    <a:pt x="1088847" y="3714915"/>
                  </a:lnTo>
                  <a:lnTo>
                    <a:pt x="1152067" y="3635768"/>
                  </a:lnTo>
                  <a:lnTo>
                    <a:pt x="1250315" y="3515715"/>
                  </a:lnTo>
                  <a:lnTo>
                    <a:pt x="1288415" y="3487242"/>
                  </a:lnTo>
                  <a:lnTo>
                    <a:pt x="1390535" y="3365690"/>
                  </a:lnTo>
                  <a:lnTo>
                    <a:pt x="1429600" y="3336848"/>
                  </a:lnTo>
                  <a:lnTo>
                    <a:pt x="1464195" y="3296107"/>
                  </a:lnTo>
                  <a:lnTo>
                    <a:pt x="1503476" y="3267176"/>
                  </a:lnTo>
                  <a:lnTo>
                    <a:pt x="1538224" y="3226384"/>
                  </a:lnTo>
                  <a:lnTo>
                    <a:pt x="1577581" y="3197428"/>
                  </a:lnTo>
                  <a:lnTo>
                    <a:pt x="1612290" y="3156635"/>
                  </a:lnTo>
                  <a:lnTo>
                    <a:pt x="1689963" y="3085490"/>
                  </a:lnTo>
                  <a:lnTo>
                    <a:pt x="1753133" y="3033623"/>
                  </a:lnTo>
                  <a:lnTo>
                    <a:pt x="1785797" y="2993644"/>
                  </a:lnTo>
                  <a:lnTo>
                    <a:pt x="1823135" y="2965475"/>
                  </a:lnTo>
                  <a:lnTo>
                    <a:pt x="1855889" y="2925457"/>
                  </a:lnTo>
                  <a:lnTo>
                    <a:pt x="1930666" y="2869069"/>
                  </a:lnTo>
                  <a:lnTo>
                    <a:pt x="1963407" y="2829052"/>
                  </a:lnTo>
                  <a:lnTo>
                    <a:pt x="2000707" y="2800896"/>
                  </a:lnTo>
                  <a:lnTo>
                    <a:pt x="2065832" y="2721000"/>
                  </a:lnTo>
                  <a:lnTo>
                    <a:pt x="2102827" y="2692958"/>
                  </a:lnTo>
                  <a:lnTo>
                    <a:pt x="2167153" y="2613393"/>
                  </a:lnTo>
                  <a:lnTo>
                    <a:pt x="2203640" y="2585542"/>
                  </a:lnTo>
                  <a:lnTo>
                    <a:pt x="2297874" y="2467064"/>
                  </a:lnTo>
                  <a:lnTo>
                    <a:pt x="2419413" y="2310676"/>
                  </a:lnTo>
                  <a:lnTo>
                    <a:pt x="2444292" y="2260104"/>
                  </a:lnTo>
                  <a:lnTo>
                    <a:pt x="2502039" y="2183079"/>
                  </a:lnTo>
                  <a:lnTo>
                    <a:pt x="2525649" y="2133003"/>
                  </a:lnTo>
                  <a:lnTo>
                    <a:pt x="2548775" y="2083104"/>
                  </a:lnTo>
                  <a:lnTo>
                    <a:pt x="2569997" y="2047582"/>
                  </a:lnTo>
                  <a:lnTo>
                    <a:pt x="2590787" y="2012213"/>
                  </a:lnTo>
                  <a:lnTo>
                    <a:pt x="2606497" y="1965210"/>
                  </a:lnTo>
                  <a:lnTo>
                    <a:pt x="2626309" y="1930234"/>
                  </a:lnTo>
                  <a:lnTo>
                    <a:pt x="2640927" y="1883651"/>
                  </a:lnTo>
                  <a:lnTo>
                    <a:pt x="2654935" y="1837309"/>
                  </a:lnTo>
                  <a:lnTo>
                    <a:pt x="2672892" y="1803057"/>
                  </a:lnTo>
                  <a:lnTo>
                    <a:pt x="2685529" y="1757235"/>
                  </a:lnTo>
                  <a:lnTo>
                    <a:pt x="2697403" y="1711731"/>
                  </a:lnTo>
                  <a:lnTo>
                    <a:pt x="2708465" y="1666532"/>
                  </a:lnTo>
                  <a:lnTo>
                    <a:pt x="2718676" y="1621663"/>
                  </a:lnTo>
                  <a:lnTo>
                    <a:pt x="2727972" y="1577149"/>
                  </a:lnTo>
                  <a:lnTo>
                    <a:pt x="2731719" y="1521180"/>
                  </a:lnTo>
                  <a:lnTo>
                    <a:pt x="2739072" y="1477429"/>
                  </a:lnTo>
                  <a:lnTo>
                    <a:pt x="2745371" y="1434084"/>
                  </a:lnTo>
                  <a:lnTo>
                    <a:pt x="2745968" y="1379334"/>
                  </a:lnTo>
                  <a:lnTo>
                    <a:pt x="2750032" y="1336852"/>
                  </a:lnTo>
                  <a:lnTo>
                    <a:pt x="2752902" y="1294853"/>
                  </a:lnTo>
                  <a:close/>
                </a:path>
                <a:path w="6103620" h="4098290">
                  <a:moveTo>
                    <a:pt x="4310469" y="1723948"/>
                  </a:moveTo>
                  <a:lnTo>
                    <a:pt x="4263936" y="1728457"/>
                  </a:lnTo>
                  <a:lnTo>
                    <a:pt x="4179189" y="1761464"/>
                  </a:lnTo>
                  <a:lnTo>
                    <a:pt x="4131830" y="1766290"/>
                  </a:lnTo>
                  <a:lnTo>
                    <a:pt x="4045724" y="1799831"/>
                  </a:lnTo>
                  <a:lnTo>
                    <a:pt x="4007027" y="1828533"/>
                  </a:lnTo>
                  <a:lnTo>
                    <a:pt x="3920096" y="1862391"/>
                  </a:lnTo>
                  <a:lnTo>
                    <a:pt x="3881132" y="1891195"/>
                  </a:lnTo>
                  <a:lnTo>
                    <a:pt x="4310469" y="1723948"/>
                  </a:lnTo>
                  <a:close/>
                </a:path>
                <a:path w="6103620" h="4098290">
                  <a:moveTo>
                    <a:pt x="6103353" y="3383470"/>
                  </a:moveTo>
                  <a:lnTo>
                    <a:pt x="6101600" y="3329622"/>
                  </a:lnTo>
                  <a:lnTo>
                    <a:pt x="6098718" y="3276231"/>
                  </a:lnTo>
                  <a:lnTo>
                    <a:pt x="6099276" y="3235121"/>
                  </a:lnTo>
                  <a:lnTo>
                    <a:pt x="6094057" y="3182632"/>
                  </a:lnTo>
                  <a:lnTo>
                    <a:pt x="6087681" y="3130613"/>
                  </a:lnTo>
                  <a:lnTo>
                    <a:pt x="6080112" y="3079038"/>
                  </a:lnTo>
                  <a:lnTo>
                    <a:pt x="6075985" y="3039757"/>
                  </a:lnTo>
                  <a:lnTo>
                    <a:pt x="6066053" y="2989110"/>
                  </a:lnTo>
                  <a:lnTo>
                    <a:pt x="6054915" y="2938932"/>
                  </a:lnTo>
                  <a:lnTo>
                    <a:pt x="6042584" y="2889212"/>
                  </a:lnTo>
                  <a:lnTo>
                    <a:pt x="6033643" y="2851810"/>
                  </a:lnTo>
                  <a:lnTo>
                    <a:pt x="6018873" y="2803042"/>
                  </a:lnTo>
                  <a:lnTo>
                    <a:pt x="6002883" y="2754757"/>
                  </a:lnTo>
                  <a:lnTo>
                    <a:pt x="5985662" y="2706941"/>
                  </a:lnTo>
                  <a:lnTo>
                    <a:pt x="5967196" y="2659621"/>
                  </a:lnTo>
                  <a:lnTo>
                    <a:pt x="5952096" y="2624607"/>
                  </a:lnTo>
                  <a:lnTo>
                    <a:pt x="5931141" y="2578252"/>
                  </a:lnTo>
                  <a:lnTo>
                    <a:pt x="5908929" y="2532392"/>
                  </a:lnTo>
                  <a:lnTo>
                    <a:pt x="5885446" y="2487015"/>
                  </a:lnTo>
                  <a:lnTo>
                    <a:pt x="5865304" y="2453970"/>
                  </a:lnTo>
                  <a:lnTo>
                    <a:pt x="5838710" y="2409812"/>
                  </a:lnTo>
                  <a:lnTo>
                    <a:pt x="5810643" y="2366238"/>
                  </a:lnTo>
                  <a:lnTo>
                    <a:pt x="5781129" y="2323211"/>
                  </a:lnTo>
                  <a:lnTo>
                    <a:pt x="5750191" y="2280742"/>
                  </a:lnTo>
                  <a:lnTo>
                    <a:pt x="5722467" y="2250656"/>
                  </a:lnTo>
                  <a:lnTo>
                    <a:pt x="5688774" y="2209266"/>
                  </a:lnTo>
                  <a:lnTo>
                    <a:pt x="5653748" y="2168385"/>
                  </a:lnTo>
                  <a:lnTo>
                    <a:pt x="5622023" y="2139861"/>
                  </a:lnTo>
                  <a:lnTo>
                    <a:pt x="5584406" y="2099995"/>
                  </a:lnTo>
                  <a:lnTo>
                    <a:pt x="5550154" y="2072449"/>
                  </a:lnTo>
                  <a:lnTo>
                    <a:pt x="5510060" y="2033549"/>
                  </a:lnTo>
                  <a:lnTo>
                    <a:pt x="5473395" y="2006942"/>
                  </a:lnTo>
                  <a:lnTo>
                    <a:pt x="5435549" y="1980793"/>
                  </a:lnTo>
                  <a:lnTo>
                    <a:pt x="5391963" y="1943252"/>
                  </a:lnTo>
                  <a:lnTo>
                    <a:pt x="5351881" y="1917979"/>
                  </a:lnTo>
                  <a:lnTo>
                    <a:pt x="5310708" y="1893125"/>
                  </a:lnTo>
                  <a:lnTo>
                    <a:pt x="5268480" y="1868690"/>
                  </a:lnTo>
                  <a:lnTo>
                    <a:pt x="5225237" y="1844649"/>
                  </a:lnTo>
                  <a:lnTo>
                    <a:pt x="5185600" y="1832825"/>
                  </a:lnTo>
                  <a:lnTo>
                    <a:pt x="5140376" y="1809559"/>
                  </a:lnTo>
                  <a:lnTo>
                    <a:pt x="5094224" y="1786648"/>
                  </a:lnTo>
                  <a:lnTo>
                    <a:pt x="5051768" y="1775929"/>
                  </a:lnTo>
                  <a:lnTo>
                    <a:pt x="5003812" y="1753717"/>
                  </a:lnTo>
                  <a:lnTo>
                    <a:pt x="4959604" y="1743684"/>
                  </a:lnTo>
                  <a:lnTo>
                    <a:pt x="4914582" y="1733956"/>
                  </a:lnTo>
                  <a:lnTo>
                    <a:pt x="4868748" y="1724558"/>
                  </a:lnTo>
                  <a:lnTo>
                    <a:pt x="4822152" y="1715452"/>
                  </a:lnTo>
                  <a:lnTo>
                    <a:pt x="4774806" y="1706638"/>
                  </a:lnTo>
                  <a:lnTo>
                    <a:pt x="4726737" y="1698091"/>
                  </a:lnTo>
                  <a:lnTo>
                    <a:pt x="4677994" y="1689823"/>
                  </a:lnTo>
                  <a:lnTo>
                    <a:pt x="4633201" y="1693646"/>
                  </a:lnTo>
                  <a:lnTo>
                    <a:pt x="4583163" y="1685874"/>
                  </a:lnTo>
                  <a:lnTo>
                    <a:pt x="4443361" y="1699450"/>
                  </a:lnTo>
                  <a:lnTo>
                    <a:pt x="4352074" y="1707756"/>
                  </a:lnTo>
                  <a:lnTo>
                    <a:pt x="3881132" y="1891195"/>
                  </a:lnTo>
                  <a:lnTo>
                    <a:pt x="3837521" y="1908187"/>
                  </a:lnTo>
                  <a:lnTo>
                    <a:pt x="3643109" y="2052066"/>
                  </a:lnTo>
                  <a:lnTo>
                    <a:pt x="3609162" y="2092553"/>
                  </a:lnTo>
                  <a:lnTo>
                    <a:pt x="3570782" y="2121128"/>
                  </a:lnTo>
                  <a:lnTo>
                    <a:pt x="3537229" y="2161463"/>
                  </a:lnTo>
                  <a:lnTo>
                    <a:pt x="3499294" y="2189873"/>
                  </a:lnTo>
                  <a:lnTo>
                    <a:pt x="3369005" y="2349665"/>
                  </a:lnTo>
                  <a:lnTo>
                    <a:pt x="3275266" y="2467953"/>
                  </a:lnTo>
                  <a:lnTo>
                    <a:pt x="3249549" y="2518854"/>
                  </a:lnTo>
                  <a:lnTo>
                    <a:pt x="3219729" y="2557729"/>
                  </a:lnTo>
                  <a:lnTo>
                    <a:pt x="3194329" y="2608516"/>
                  </a:lnTo>
                  <a:lnTo>
                    <a:pt x="3169869" y="2658935"/>
                  </a:lnTo>
                  <a:lnTo>
                    <a:pt x="3146323" y="2708999"/>
                  </a:lnTo>
                  <a:lnTo>
                    <a:pt x="3119043" y="2746883"/>
                  </a:lnTo>
                  <a:lnTo>
                    <a:pt x="3097225" y="2796273"/>
                  </a:lnTo>
                  <a:lnTo>
                    <a:pt x="3076244" y="2845333"/>
                  </a:lnTo>
                  <a:lnTo>
                    <a:pt x="3056051" y="2894088"/>
                  </a:lnTo>
                  <a:lnTo>
                    <a:pt x="3036633" y="2942539"/>
                  </a:lnTo>
                  <a:lnTo>
                    <a:pt x="3017964" y="2990697"/>
                  </a:lnTo>
                  <a:lnTo>
                    <a:pt x="3000006" y="3038589"/>
                  </a:lnTo>
                  <a:lnTo>
                    <a:pt x="2987344" y="3098038"/>
                  </a:lnTo>
                  <a:lnTo>
                    <a:pt x="2970733" y="3145396"/>
                  </a:lnTo>
                  <a:lnTo>
                    <a:pt x="2954756" y="3192500"/>
                  </a:lnTo>
                  <a:lnTo>
                    <a:pt x="2939389" y="3239376"/>
                  </a:lnTo>
                  <a:lnTo>
                    <a:pt x="2924606" y="3286023"/>
                  </a:lnTo>
                  <a:lnTo>
                    <a:pt x="2910357" y="3332467"/>
                  </a:lnTo>
                  <a:lnTo>
                    <a:pt x="2901251" y="3390531"/>
                  </a:lnTo>
                  <a:lnTo>
                    <a:pt x="2888030" y="3436569"/>
                  </a:lnTo>
                  <a:lnTo>
                    <a:pt x="2875280" y="3482429"/>
                  </a:lnTo>
                  <a:lnTo>
                    <a:pt x="2862961" y="3528110"/>
                  </a:lnTo>
                  <a:lnTo>
                    <a:pt x="2851061" y="3573640"/>
                  </a:lnTo>
                  <a:lnTo>
                    <a:pt x="2844139" y="3630853"/>
                  </a:lnTo>
                  <a:lnTo>
                    <a:pt x="2832976" y="3676091"/>
                  </a:lnTo>
                  <a:lnTo>
                    <a:pt x="2822143" y="3721201"/>
                  </a:lnTo>
                  <a:lnTo>
                    <a:pt x="2811615" y="3766185"/>
                  </a:lnTo>
                  <a:lnTo>
                    <a:pt x="2788691" y="3870528"/>
                  </a:lnTo>
                  <a:lnTo>
                    <a:pt x="2775635" y="3916502"/>
                  </a:lnTo>
                  <a:lnTo>
                    <a:pt x="2767253" y="3974274"/>
                  </a:lnTo>
                  <a:lnTo>
                    <a:pt x="2754274" y="4020223"/>
                  </a:lnTo>
                  <a:lnTo>
                    <a:pt x="2745892" y="4078008"/>
                  </a:lnTo>
                  <a:lnTo>
                    <a:pt x="2738132" y="4094657"/>
                  </a:lnTo>
                  <a:lnTo>
                    <a:pt x="3499383" y="4097972"/>
                  </a:lnTo>
                  <a:lnTo>
                    <a:pt x="3502888" y="4069346"/>
                  </a:lnTo>
                  <a:lnTo>
                    <a:pt x="3514318" y="4024007"/>
                  </a:lnTo>
                  <a:lnTo>
                    <a:pt x="3535921" y="3920185"/>
                  </a:lnTo>
                  <a:lnTo>
                    <a:pt x="3546983" y="3874986"/>
                  </a:lnTo>
                  <a:lnTo>
                    <a:pt x="3558375" y="3829659"/>
                  </a:lnTo>
                  <a:lnTo>
                    <a:pt x="3570122" y="3784193"/>
                  </a:lnTo>
                  <a:lnTo>
                    <a:pt x="3577615" y="3726751"/>
                  </a:lnTo>
                  <a:lnTo>
                    <a:pt x="3590112" y="3681006"/>
                  </a:lnTo>
                  <a:lnTo>
                    <a:pt x="3602990" y="3635095"/>
                  </a:lnTo>
                  <a:lnTo>
                    <a:pt x="3616299" y="3589020"/>
                  </a:lnTo>
                  <a:lnTo>
                    <a:pt x="3625431" y="3530943"/>
                  </a:lnTo>
                  <a:lnTo>
                    <a:pt x="3639629" y="3484524"/>
                  </a:lnTo>
                  <a:lnTo>
                    <a:pt x="3654285" y="3437928"/>
                  </a:lnTo>
                  <a:lnTo>
                    <a:pt x="3669436" y="3391141"/>
                  </a:lnTo>
                  <a:lnTo>
                    <a:pt x="3685082" y="3344151"/>
                  </a:lnTo>
                  <a:lnTo>
                    <a:pt x="3701250" y="3296970"/>
                  </a:lnTo>
                  <a:lnTo>
                    <a:pt x="3717963" y="3249574"/>
                  </a:lnTo>
                  <a:lnTo>
                    <a:pt x="3735235" y="3201949"/>
                  </a:lnTo>
                  <a:lnTo>
                    <a:pt x="3753066" y="3154121"/>
                  </a:lnTo>
                  <a:lnTo>
                    <a:pt x="3771493" y="3106051"/>
                  </a:lnTo>
                  <a:lnTo>
                    <a:pt x="3795141" y="3069577"/>
                  </a:lnTo>
                  <a:lnTo>
                    <a:pt x="3814800" y="3021038"/>
                  </a:lnTo>
                  <a:lnTo>
                    <a:pt x="3839705" y="2984068"/>
                  </a:lnTo>
                  <a:lnTo>
                    <a:pt x="3860673" y="2935020"/>
                  </a:lnTo>
                  <a:lnTo>
                    <a:pt x="3891724" y="2895663"/>
                  </a:lnTo>
                  <a:lnTo>
                    <a:pt x="3918902" y="2844190"/>
                  </a:lnTo>
                  <a:lnTo>
                    <a:pt x="3951313" y="2804299"/>
                  </a:lnTo>
                  <a:lnTo>
                    <a:pt x="4051147" y="2683637"/>
                  </a:lnTo>
                  <a:lnTo>
                    <a:pt x="4089527" y="2655062"/>
                  </a:lnTo>
                  <a:lnTo>
                    <a:pt x="4123334" y="2614625"/>
                  </a:lnTo>
                  <a:lnTo>
                    <a:pt x="4199864" y="2557551"/>
                  </a:lnTo>
                  <a:lnTo>
                    <a:pt x="4242359" y="2541003"/>
                  </a:lnTo>
                  <a:lnTo>
                    <a:pt x="4279836" y="2512771"/>
                  </a:lnTo>
                  <a:lnTo>
                    <a:pt x="4441812" y="2449677"/>
                  </a:lnTo>
                  <a:lnTo>
                    <a:pt x="4484751" y="2446578"/>
                  </a:lnTo>
                  <a:lnTo>
                    <a:pt x="4521974" y="2432075"/>
                  </a:lnTo>
                  <a:lnTo>
                    <a:pt x="4565688" y="2428684"/>
                  </a:lnTo>
                  <a:lnTo>
                    <a:pt x="4613122" y="2437460"/>
                  </a:lnTo>
                  <a:lnTo>
                    <a:pt x="4654969" y="2434793"/>
                  </a:lnTo>
                  <a:lnTo>
                    <a:pt x="4700321" y="2444381"/>
                  </a:lnTo>
                  <a:lnTo>
                    <a:pt x="4744453" y="2454452"/>
                  </a:lnTo>
                  <a:lnTo>
                    <a:pt x="4787265" y="2465032"/>
                  </a:lnTo>
                  <a:lnTo>
                    <a:pt x="4833226" y="2488019"/>
                  </a:lnTo>
                  <a:lnTo>
                    <a:pt x="4873028" y="2499779"/>
                  </a:lnTo>
                  <a:lnTo>
                    <a:pt x="4915751" y="2524010"/>
                  </a:lnTo>
                  <a:lnTo>
                    <a:pt x="4956695" y="2548953"/>
                  </a:lnTo>
                  <a:lnTo>
                    <a:pt x="4995735" y="2574633"/>
                  </a:lnTo>
                  <a:lnTo>
                    <a:pt x="5032756" y="2601099"/>
                  </a:lnTo>
                  <a:lnTo>
                    <a:pt x="5072253" y="2640241"/>
                  </a:lnTo>
                  <a:lnTo>
                    <a:pt x="5104892" y="2668409"/>
                  </a:lnTo>
                  <a:lnTo>
                    <a:pt x="5139779" y="2709341"/>
                  </a:lnTo>
                  <a:lnTo>
                    <a:pt x="5167579" y="2739402"/>
                  </a:lnTo>
                  <a:lnTo>
                    <a:pt x="5197399" y="2782303"/>
                  </a:lnTo>
                  <a:lnTo>
                    <a:pt x="5224513" y="2826258"/>
                  </a:lnTo>
                  <a:lnTo>
                    <a:pt x="5243779" y="2859646"/>
                  </a:lnTo>
                  <a:lnTo>
                    <a:pt x="5265610" y="2905658"/>
                  </a:lnTo>
                  <a:lnTo>
                    <a:pt x="5280825" y="2940621"/>
                  </a:lnTo>
                  <a:lnTo>
                    <a:pt x="5298643" y="2988195"/>
                  </a:lnTo>
                  <a:lnTo>
                    <a:pt x="5314493" y="3036544"/>
                  </a:lnTo>
                  <a:lnTo>
                    <a:pt x="5323776" y="3073819"/>
                  </a:lnTo>
                  <a:lnTo>
                    <a:pt x="5335740" y="3123666"/>
                  </a:lnTo>
                  <a:lnTo>
                    <a:pt x="5345811" y="3174263"/>
                  </a:lnTo>
                  <a:lnTo>
                    <a:pt x="5349379" y="3213760"/>
                  </a:lnTo>
                  <a:lnTo>
                    <a:pt x="5355704" y="3265817"/>
                  </a:lnTo>
                  <a:lnTo>
                    <a:pt x="5360187" y="3318586"/>
                  </a:lnTo>
                  <a:lnTo>
                    <a:pt x="5358257" y="3360229"/>
                  </a:lnTo>
                  <a:lnTo>
                    <a:pt x="5359146" y="3414407"/>
                  </a:lnTo>
                  <a:lnTo>
                    <a:pt x="5353659" y="3457422"/>
                  </a:lnTo>
                  <a:lnTo>
                    <a:pt x="5351043" y="3512972"/>
                  </a:lnTo>
                  <a:lnTo>
                    <a:pt x="5342090" y="3557346"/>
                  </a:lnTo>
                  <a:lnTo>
                    <a:pt x="5336044" y="3614216"/>
                  </a:lnTo>
                  <a:lnTo>
                    <a:pt x="5323725" y="3659898"/>
                  </a:lnTo>
                  <a:lnTo>
                    <a:pt x="5309755" y="3706241"/>
                  </a:lnTo>
                  <a:lnTo>
                    <a:pt x="5298757" y="3765029"/>
                  </a:lnTo>
                  <a:lnTo>
                    <a:pt x="5281803" y="3798900"/>
                  </a:lnTo>
                  <a:lnTo>
                    <a:pt x="5268366" y="3845026"/>
                  </a:lnTo>
                  <a:lnTo>
                    <a:pt x="5253850" y="3891559"/>
                  </a:lnTo>
                  <a:lnTo>
                    <a:pt x="5233657" y="3926687"/>
                  </a:lnTo>
                  <a:lnTo>
                    <a:pt x="5217007" y="3974058"/>
                  </a:lnTo>
                  <a:lnTo>
                    <a:pt x="5194681" y="4010025"/>
                  </a:lnTo>
                  <a:lnTo>
                    <a:pt x="5175910" y="4058221"/>
                  </a:lnTo>
                  <a:lnTo>
                    <a:pt x="5151463" y="4095000"/>
                  </a:lnTo>
                  <a:lnTo>
                    <a:pt x="5150243" y="4095483"/>
                  </a:lnTo>
                  <a:lnTo>
                    <a:pt x="5964631" y="4091724"/>
                  </a:lnTo>
                  <a:lnTo>
                    <a:pt x="5976493" y="4073461"/>
                  </a:lnTo>
                  <a:lnTo>
                    <a:pt x="5990996" y="4026928"/>
                  </a:lnTo>
                  <a:lnTo>
                    <a:pt x="6004725" y="3980700"/>
                  </a:lnTo>
                  <a:lnTo>
                    <a:pt x="6020867" y="3933520"/>
                  </a:lnTo>
                  <a:lnTo>
                    <a:pt x="6035941" y="3886758"/>
                  </a:lnTo>
                  <a:lnTo>
                    <a:pt x="6045327" y="3828580"/>
                  </a:lnTo>
                  <a:lnTo>
                    <a:pt x="6058243" y="3782657"/>
                  </a:lnTo>
                  <a:lnTo>
                    <a:pt x="6065456" y="3725329"/>
                  </a:lnTo>
                  <a:lnTo>
                    <a:pt x="6076188" y="3680269"/>
                  </a:lnTo>
                  <a:lnTo>
                    <a:pt x="6081204" y="3623792"/>
                  </a:lnTo>
                  <a:lnTo>
                    <a:pt x="6089726" y="3579584"/>
                  </a:lnTo>
                  <a:lnTo>
                    <a:pt x="6092520" y="3523983"/>
                  </a:lnTo>
                  <a:lnTo>
                    <a:pt x="6098794" y="3480638"/>
                  </a:lnTo>
                  <a:lnTo>
                    <a:pt x="6099340" y="3425914"/>
                  </a:lnTo>
                  <a:lnTo>
                    <a:pt x="6103353" y="3383470"/>
                  </a:lnTo>
                  <a:close/>
                </a:path>
              </a:pathLst>
            </a:custGeom>
            <a:solidFill>
              <a:srgbClr val="C7C704">
                <a:alpha val="29798"/>
              </a:srgbClr>
            </a:solidFill>
          </p:spPr>
          <p:txBody>
            <a:bodyPr wrap="square" lIns="0" tIns="0" rIns="0" bIns="0" rtlCol="0"/>
            <a:lstStyle/>
            <a:p>
              <a:endParaRPr/>
            </a:p>
          </p:txBody>
        </p:sp>
      </p:grpSp>
    </p:spTree>
    <p:extLst>
      <p:ext uri="{BB962C8B-B14F-4D97-AF65-F5344CB8AC3E}">
        <p14:creationId xmlns:p14="http://schemas.microsoft.com/office/powerpoint/2010/main" val="484996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EDA4A6E-3825-BB22-9A87-DBE9E62BA1EC}"/>
              </a:ext>
            </a:extLst>
          </p:cNvPr>
          <p:cNvSpPr/>
          <p:nvPr/>
        </p:nvSpPr>
        <p:spPr>
          <a:xfrm>
            <a:off x="0" y="0"/>
            <a:ext cx="46609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PRELIMINARY VISULATIONS FOR INDIVIDUAL FEATURES</a:t>
            </a:r>
          </a:p>
        </p:txBody>
      </p:sp>
      <p:sp>
        <p:nvSpPr>
          <p:cNvPr id="4" name="Title 3">
            <a:extLst>
              <a:ext uri="{FF2B5EF4-FFF2-40B4-BE49-F238E27FC236}">
                <a16:creationId xmlns:a16="http://schemas.microsoft.com/office/drawing/2014/main" id="{E64D198D-E6B2-8055-12DA-4D883AF0BAC1}"/>
              </a:ext>
            </a:extLst>
          </p:cNvPr>
          <p:cNvSpPr>
            <a:spLocks noGrp="1"/>
          </p:cNvSpPr>
          <p:nvPr>
            <p:ph type="title"/>
          </p:nvPr>
        </p:nvSpPr>
        <p:spPr>
          <a:xfrm>
            <a:off x="643466" y="786384"/>
            <a:ext cx="3517567" cy="962206"/>
          </a:xfrm>
        </p:spPr>
        <p:txBody>
          <a:bodyPr>
            <a:normAutofit/>
          </a:bodyPr>
          <a:lstStyle/>
          <a:p>
            <a:pPr algn="ctr"/>
            <a:r>
              <a:rPr lang="en-US" sz="6000" dirty="0">
                <a:latin typeface="Segoe UI Black" panose="020B0A02040204020203" pitchFamily="34" charset="0"/>
                <a:ea typeface="Segoe UI Black" panose="020B0A02040204020203" pitchFamily="34" charset="0"/>
              </a:rPr>
              <a:t>EDA</a:t>
            </a:r>
          </a:p>
        </p:txBody>
      </p:sp>
      <p:sp>
        <p:nvSpPr>
          <p:cNvPr id="5" name="Content Placeholder 4">
            <a:extLst>
              <a:ext uri="{FF2B5EF4-FFF2-40B4-BE49-F238E27FC236}">
                <a16:creationId xmlns:a16="http://schemas.microsoft.com/office/drawing/2014/main" id="{0986DE86-3908-101B-4030-F12018BC7C26}"/>
              </a:ext>
            </a:extLst>
          </p:cNvPr>
          <p:cNvSpPr>
            <a:spLocks noGrp="1"/>
          </p:cNvSpPr>
          <p:nvPr>
            <p:ph idx="1"/>
          </p:nvPr>
        </p:nvSpPr>
        <p:spPr>
          <a:xfrm>
            <a:off x="5458984" y="2743200"/>
            <a:ext cx="5928344" cy="4230629"/>
          </a:xfrm>
        </p:spPr>
        <p:txBody>
          <a:bodyPr>
            <a:normAutofit/>
          </a:bodyPr>
          <a:lstStyle/>
          <a:p>
            <a:pPr marL="264160" marR="5080" indent="-342900" algn="just">
              <a:lnSpc>
                <a:spcPct val="115199"/>
              </a:lnSpc>
              <a:spcBef>
                <a:spcPts val="100"/>
              </a:spcBef>
              <a:buFont typeface="Wingdings" panose="05000000000000000000" pitchFamily="2" charset="2"/>
              <a:buChar char="q"/>
            </a:pPr>
            <a:r>
              <a:rPr lang="en-US" sz="2400" spc="200" dirty="0">
                <a:latin typeface="Verdana"/>
                <a:cs typeface="Verdana"/>
              </a:rPr>
              <a:t>We </a:t>
            </a:r>
            <a:r>
              <a:rPr lang="en-US" sz="2400" spc="105" dirty="0">
                <a:latin typeface="Verdana"/>
                <a:cs typeface="Verdana"/>
              </a:rPr>
              <a:t>observed </a:t>
            </a:r>
            <a:r>
              <a:rPr lang="en-US" sz="2400" spc="60" dirty="0">
                <a:latin typeface="Verdana"/>
                <a:cs typeface="Verdana"/>
              </a:rPr>
              <a:t>a </a:t>
            </a:r>
            <a:r>
              <a:rPr lang="en-US" sz="2400" spc="114" dirty="0">
                <a:latin typeface="Verdana"/>
                <a:cs typeface="Verdana"/>
              </a:rPr>
              <a:t>trend </a:t>
            </a:r>
            <a:r>
              <a:rPr lang="en-US" sz="2400" spc="25" dirty="0">
                <a:latin typeface="Verdana"/>
                <a:cs typeface="Verdana"/>
              </a:rPr>
              <a:t>in </a:t>
            </a:r>
            <a:r>
              <a:rPr lang="en-US" sz="2400" spc="10" dirty="0">
                <a:latin typeface="Verdana"/>
                <a:cs typeface="Verdana"/>
              </a:rPr>
              <a:t>salaries, </a:t>
            </a:r>
            <a:r>
              <a:rPr lang="en-US" sz="2400" spc="15" dirty="0">
                <a:latin typeface="Verdana"/>
                <a:cs typeface="Verdana"/>
              </a:rPr>
              <a:t>Health, </a:t>
            </a:r>
            <a:r>
              <a:rPr lang="en-US" sz="2400" spc="-1110" dirty="0">
                <a:latin typeface="Verdana"/>
                <a:cs typeface="Verdana"/>
              </a:rPr>
              <a:t> </a:t>
            </a:r>
            <a:r>
              <a:rPr lang="en-US" sz="2400" spc="55" dirty="0">
                <a:latin typeface="Verdana"/>
                <a:cs typeface="Verdana"/>
              </a:rPr>
              <a:t>Dental</a:t>
            </a:r>
            <a:r>
              <a:rPr lang="en-US" sz="2400" spc="60" dirty="0">
                <a:latin typeface="Verdana"/>
                <a:cs typeface="Verdana"/>
              </a:rPr>
              <a:t> </a:t>
            </a:r>
            <a:r>
              <a:rPr lang="en-US" sz="2400" spc="120" dirty="0">
                <a:latin typeface="Verdana"/>
                <a:cs typeface="Verdana"/>
              </a:rPr>
              <a:t>benefits</a:t>
            </a:r>
            <a:r>
              <a:rPr lang="en-US" sz="2400" spc="1370" dirty="0">
                <a:latin typeface="Verdana"/>
                <a:cs typeface="Verdana"/>
              </a:rPr>
              <a:t> </a:t>
            </a:r>
            <a:r>
              <a:rPr lang="en-US" sz="2400" spc="114" dirty="0">
                <a:latin typeface="Verdana"/>
                <a:cs typeface="Verdana"/>
              </a:rPr>
              <a:t>and</a:t>
            </a:r>
            <a:r>
              <a:rPr lang="en-US" sz="2400" spc="120" dirty="0">
                <a:latin typeface="Verdana"/>
                <a:cs typeface="Verdana"/>
              </a:rPr>
              <a:t> </a:t>
            </a:r>
            <a:r>
              <a:rPr lang="en-US" sz="2400" spc="65" dirty="0">
                <a:latin typeface="Verdana"/>
                <a:cs typeface="Verdana"/>
              </a:rPr>
              <a:t>over-time</a:t>
            </a:r>
            <a:r>
              <a:rPr lang="en-US" sz="2400" spc="70" dirty="0">
                <a:latin typeface="Verdana"/>
                <a:cs typeface="Verdana"/>
              </a:rPr>
              <a:t> </a:t>
            </a:r>
            <a:r>
              <a:rPr lang="en-US" sz="2400" spc="185" dirty="0">
                <a:latin typeface="Verdana"/>
                <a:cs typeface="Verdana"/>
              </a:rPr>
              <a:t>of </a:t>
            </a:r>
            <a:r>
              <a:rPr lang="en-US" sz="2400" spc="190" dirty="0">
                <a:latin typeface="Verdana"/>
                <a:cs typeface="Verdana"/>
              </a:rPr>
              <a:t> </a:t>
            </a:r>
            <a:r>
              <a:rPr lang="en-US" sz="2400" spc="45" dirty="0">
                <a:latin typeface="Verdana"/>
                <a:cs typeface="Verdana"/>
              </a:rPr>
              <a:t>employees.</a:t>
            </a:r>
            <a:endParaRPr lang="en-US" sz="2400" dirty="0">
              <a:latin typeface="Verdana"/>
              <a:cs typeface="Verdana"/>
            </a:endParaRPr>
          </a:p>
        </p:txBody>
      </p:sp>
      <p:grpSp>
        <p:nvGrpSpPr>
          <p:cNvPr id="9" name="object 9">
            <a:extLst>
              <a:ext uri="{FF2B5EF4-FFF2-40B4-BE49-F238E27FC236}">
                <a16:creationId xmlns:a16="http://schemas.microsoft.com/office/drawing/2014/main" id="{BE8B3C19-A2D8-3624-989E-2C7DE5878CB0}"/>
              </a:ext>
            </a:extLst>
          </p:cNvPr>
          <p:cNvGrpSpPr/>
          <p:nvPr/>
        </p:nvGrpSpPr>
        <p:grpSpPr>
          <a:xfrm>
            <a:off x="0" y="5346570"/>
            <a:ext cx="2266685" cy="1521971"/>
            <a:chOff x="-1535" y="6185418"/>
            <a:chExt cx="6103620" cy="4098290"/>
          </a:xfrm>
        </p:grpSpPr>
        <p:sp>
          <p:nvSpPr>
            <p:cNvPr id="10" name="object 10">
              <a:extLst>
                <a:ext uri="{FF2B5EF4-FFF2-40B4-BE49-F238E27FC236}">
                  <a16:creationId xmlns:a16="http://schemas.microsoft.com/office/drawing/2014/main" id="{E81C6E4C-AE7F-F77B-EDB3-D7DA87DD15D7}"/>
                </a:ext>
              </a:extLst>
            </p:cNvPr>
            <p:cNvSpPr/>
            <p:nvPr/>
          </p:nvSpPr>
          <p:spPr>
            <a:xfrm>
              <a:off x="-1535" y="6185418"/>
              <a:ext cx="6103620" cy="4098290"/>
            </a:xfrm>
            <a:custGeom>
              <a:avLst/>
              <a:gdLst/>
              <a:ahLst/>
              <a:cxnLst/>
              <a:rect l="l" t="t" r="r" b="b"/>
              <a:pathLst>
                <a:path w="6103620" h="4098290">
                  <a:moveTo>
                    <a:pt x="749925" y="98813"/>
                  </a:moveTo>
                  <a:lnTo>
                    <a:pt x="134959" y="338368"/>
                  </a:lnTo>
                  <a:lnTo>
                    <a:pt x="176603" y="308517"/>
                  </a:lnTo>
                  <a:lnTo>
                    <a:pt x="704999" y="102684"/>
                  </a:lnTo>
                  <a:lnTo>
                    <a:pt x="749925" y="98813"/>
                  </a:lnTo>
                  <a:close/>
                </a:path>
                <a:path w="6103620" h="4098290">
                  <a:moveTo>
                    <a:pt x="839094" y="77707"/>
                  </a:moveTo>
                  <a:lnTo>
                    <a:pt x="983" y="404188"/>
                  </a:lnTo>
                  <a:lnTo>
                    <a:pt x="42534" y="374372"/>
                  </a:lnTo>
                  <a:lnTo>
                    <a:pt x="791586" y="82584"/>
                  </a:lnTo>
                  <a:lnTo>
                    <a:pt x="839094" y="77707"/>
                  </a:lnTo>
                  <a:close/>
                </a:path>
                <a:path w="6103620" h="4098290">
                  <a:moveTo>
                    <a:pt x="378" y="1276715"/>
                  </a:moveTo>
                  <a:lnTo>
                    <a:pt x="0" y="404571"/>
                  </a:lnTo>
                  <a:lnTo>
                    <a:pt x="883118" y="60558"/>
                  </a:lnTo>
                  <a:lnTo>
                    <a:pt x="932769" y="54846"/>
                  </a:lnTo>
                  <a:lnTo>
                    <a:pt x="978718" y="36947"/>
                  </a:lnTo>
                  <a:lnTo>
                    <a:pt x="1241303" y="2806"/>
                  </a:lnTo>
                  <a:lnTo>
                    <a:pt x="1299622" y="7348"/>
                  </a:lnTo>
                  <a:lnTo>
                    <a:pt x="1353474" y="0"/>
                  </a:lnTo>
                  <a:lnTo>
                    <a:pt x="1528620" y="13550"/>
                  </a:lnTo>
                  <a:lnTo>
                    <a:pt x="1583393" y="19472"/>
                  </a:lnTo>
                  <a:lnTo>
                    <a:pt x="1636838" y="25912"/>
                  </a:lnTo>
                  <a:lnTo>
                    <a:pt x="1688938" y="32876"/>
                  </a:lnTo>
                  <a:lnTo>
                    <a:pt x="1739678" y="40370"/>
                  </a:lnTo>
                  <a:lnTo>
                    <a:pt x="1789041" y="48400"/>
                  </a:lnTo>
                  <a:lnTo>
                    <a:pt x="1841622" y="68806"/>
                  </a:lnTo>
                  <a:lnTo>
                    <a:pt x="1888184" y="77928"/>
                  </a:lnTo>
                  <a:lnTo>
                    <a:pt x="1937932" y="99437"/>
                  </a:lnTo>
                  <a:lnTo>
                    <a:pt x="1981630" y="109674"/>
                  </a:lnTo>
                  <a:lnTo>
                    <a:pt x="2028482" y="132312"/>
                  </a:lnTo>
                  <a:lnTo>
                    <a:pt x="2073862" y="155523"/>
                  </a:lnTo>
                  <a:lnTo>
                    <a:pt x="2117754" y="179314"/>
                  </a:lnTo>
                  <a:lnTo>
                    <a:pt x="2160143" y="203690"/>
                  </a:lnTo>
                  <a:lnTo>
                    <a:pt x="2201012" y="228659"/>
                  </a:lnTo>
                  <a:lnTo>
                    <a:pt x="2240345" y="254225"/>
                  </a:lnTo>
                  <a:lnTo>
                    <a:pt x="2278128" y="280396"/>
                  </a:lnTo>
                  <a:lnTo>
                    <a:pt x="516565" y="966601"/>
                  </a:lnTo>
                  <a:lnTo>
                    <a:pt x="476237" y="995940"/>
                  </a:lnTo>
                  <a:lnTo>
                    <a:pt x="386536" y="1030883"/>
                  </a:lnTo>
                  <a:lnTo>
                    <a:pt x="346397" y="1060148"/>
                  </a:lnTo>
                  <a:lnTo>
                    <a:pt x="301727" y="1077549"/>
                  </a:lnTo>
                  <a:lnTo>
                    <a:pt x="221874" y="1135914"/>
                  </a:lnTo>
                  <a:lnTo>
                    <a:pt x="177486" y="1153205"/>
                  </a:lnTo>
                  <a:lnTo>
                    <a:pt x="98269" y="1211323"/>
                  </a:lnTo>
                  <a:lnTo>
                    <a:pt x="54234" y="1228476"/>
                  </a:lnTo>
                  <a:lnTo>
                    <a:pt x="14943" y="1257411"/>
                  </a:lnTo>
                  <a:lnTo>
                    <a:pt x="378" y="1276715"/>
                  </a:lnTo>
                  <a:close/>
                </a:path>
                <a:path w="6103620" h="4098290">
                  <a:moveTo>
                    <a:pt x="850241" y="4094084"/>
                  </a:moveTo>
                  <a:lnTo>
                    <a:pt x="845892" y="4095778"/>
                  </a:lnTo>
                  <a:lnTo>
                    <a:pt x="48879" y="4092769"/>
                  </a:lnTo>
                  <a:lnTo>
                    <a:pt x="64032" y="4059607"/>
                  </a:lnTo>
                  <a:lnTo>
                    <a:pt x="81851" y="4011778"/>
                  </a:lnTo>
                  <a:lnTo>
                    <a:pt x="96168" y="3951682"/>
                  </a:lnTo>
                  <a:lnTo>
                    <a:pt x="115319" y="3903333"/>
                  </a:lnTo>
                  <a:lnTo>
                    <a:pt x="139668" y="3866589"/>
                  </a:lnTo>
                  <a:lnTo>
                    <a:pt x="159974" y="3817790"/>
                  </a:lnTo>
                  <a:lnTo>
                    <a:pt x="180827" y="3768779"/>
                  </a:lnTo>
                  <a:lnTo>
                    <a:pt x="202207" y="3719562"/>
                  </a:lnTo>
                  <a:lnTo>
                    <a:pt x="228703" y="3681981"/>
                  </a:lnTo>
                  <a:lnTo>
                    <a:pt x="251075" y="3632378"/>
                  </a:lnTo>
                  <a:lnTo>
                    <a:pt x="278522" y="3594426"/>
                  </a:lnTo>
                  <a:lnTo>
                    <a:pt x="301806" y="3544468"/>
                  </a:lnTo>
                  <a:lnTo>
                    <a:pt x="330124" y="3506178"/>
                  </a:lnTo>
                  <a:lnTo>
                    <a:pt x="354237" y="3455896"/>
                  </a:lnTo>
                  <a:lnTo>
                    <a:pt x="412817" y="3378558"/>
                  </a:lnTo>
                  <a:lnTo>
                    <a:pt x="503216" y="3261567"/>
                  </a:lnTo>
                  <a:lnTo>
                    <a:pt x="659272" y="3064480"/>
                  </a:lnTo>
                  <a:lnTo>
                    <a:pt x="695719" y="3036653"/>
                  </a:lnTo>
                  <a:lnTo>
                    <a:pt x="792117" y="2917324"/>
                  </a:lnTo>
                  <a:lnTo>
                    <a:pt x="829088" y="2889293"/>
                  </a:lnTo>
                  <a:lnTo>
                    <a:pt x="861529" y="2849397"/>
                  </a:lnTo>
                  <a:lnTo>
                    <a:pt x="898639" y="2821311"/>
                  </a:lnTo>
                  <a:lnTo>
                    <a:pt x="931179" y="2781376"/>
                  </a:lnTo>
                  <a:lnTo>
                    <a:pt x="968348" y="2753268"/>
                  </a:lnTo>
                  <a:lnTo>
                    <a:pt x="1000907" y="2713326"/>
                  </a:lnTo>
                  <a:lnTo>
                    <a:pt x="1038053" y="2685226"/>
                  </a:lnTo>
                  <a:lnTo>
                    <a:pt x="1070549" y="2645309"/>
                  </a:lnTo>
                  <a:lnTo>
                    <a:pt x="1107592" y="2617249"/>
                  </a:lnTo>
                  <a:lnTo>
                    <a:pt x="1160906" y="2569222"/>
                  </a:lnTo>
                  <a:lnTo>
                    <a:pt x="1251052" y="2479588"/>
                  </a:lnTo>
                  <a:lnTo>
                    <a:pt x="1292006" y="2450005"/>
                  </a:lnTo>
                  <a:lnTo>
                    <a:pt x="1328033" y="2408712"/>
                  </a:lnTo>
                  <a:lnTo>
                    <a:pt x="1368316" y="2379390"/>
                  </a:lnTo>
                  <a:lnTo>
                    <a:pt x="1403597" y="2338388"/>
                  </a:lnTo>
                  <a:lnTo>
                    <a:pt x="1443060" y="2309386"/>
                  </a:lnTo>
                  <a:lnTo>
                    <a:pt x="1511331" y="2228273"/>
                  </a:lnTo>
                  <a:lnTo>
                    <a:pt x="1549284" y="2199859"/>
                  </a:lnTo>
                  <a:lnTo>
                    <a:pt x="1614202" y="2120052"/>
                  </a:lnTo>
                  <a:lnTo>
                    <a:pt x="1650312" y="2092356"/>
                  </a:lnTo>
                  <a:lnTo>
                    <a:pt x="1681123" y="2053095"/>
                  </a:lnTo>
                  <a:lnTo>
                    <a:pt x="1711209" y="2014116"/>
                  </a:lnTo>
                  <a:lnTo>
                    <a:pt x="1740531" y="1975435"/>
                  </a:lnTo>
                  <a:lnTo>
                    <a:pt x="1769052" y="1937065"/>
                  </a:lnTo>
                  <a:lnTo>
                    <a:pt x="1796736" y="1899022"/>
                  </a:lnTo>
                  <a:lnTo>
                    <a:pt x="1823546" y="1861320"/>
                  </a:lnTo>
                  <a:lnTo>
                    <a:pt x="1849443" y="1823972"/>
                  </a:lnTo>
                  <a:lnTo>
                    <a:pt x="1874391" y="1786995"/>
                  </a:lnTo>
                  <a:lnTo>
                    <a:pt x="1893743" y="1738568"/>
                  </a:lnTo>
                  <a:lnTo>
                    <a:pt x="1917327" y="1702122"/>
                  </a:lnTo>
                  <a:lnTo>
                    <a:pt x="1935323" y="1654223"/>
                  </a:lnTo>
                  <a:lnTo>
                    <a:pt x="1952135" y="1606785"/>
                  </a:lnTo>
                  <a:lnTo>
                    <a:pt x="1967557" y="1559889"/>
                  </a:lnTo>
                  <a:lnTo>
                    <a:pt x="1981381" y="1513615"/>
                  </a:lnTo>
                  <a:lnTo>
                    <a:pt x="1993404" y="1468043"/>
                  </a:lnTo>
                  <a:lnTo>
                    <a:pt x="1998807" y="1411420"/>
                  </a:lnTo>
                  <a:lnTo>
                    <a:pt x="2006606" y="1367494"/>
                  </a:lnTo>
                  <a:lnTo>
                    <a:pt x="2007373" y="1312676"/>
                  </a:lnTo>
                  <a:lnTo>
                    <a:pt x="2010124" y="1270716"/>
                  </a:lnTo>
                  <a:lnTo>
                    <a:pt x="2005431" y="1218026"/>
                  </a:lnTo>
                  <a:lnTo>
                    <a:pt x="2002309" y="1178354"/>
                  </a:lnTo>
                  <a:lnTo>
                    <a:pt x="1991331" y="1128112"/>
                  </a:lnTo>
                  <a:lnTo>
                    <a:pt x="1976902" y="1079214"/>
                  </a:lnTo>
                  <a:lnTo>
                    <a:pt x="1963425" y="1043575"/>
                  </a:lnTo>
                  <a:lnTo>
                    <a:pt x="1941474" y="997608"/>
                  </a:lnTo>
                  <a:lnTo>
                    <a:pt x="1920064" y="965060"/>
                  </a:lnTo>
                  <a:lnTo>
                    <a:pt x="1894377" y="934177"/>
                  </a:lnTo>
                  <a:lnTo>
                    <a:pt x="1865576" y="904508"/>
                  </a:lnTo>
                  <a:lnTo>
                    <a:pt x="1833477" y="876123"/>
                  </a:lnTo>
                  <a:lnTo>
                    <a:pt x="1798266" y="848951"/>
                  </a:lnTo>
                  <a:lnTo>
                    <a:pt x="1760130" y="822918"/>
                  </a:lnTo>
                  <a:lnTo>
                    <a:pt x="1723866" y="809785"/>
                  </a:lnTo>
                  <a:lnTo>
                    <a:pt x="1680440" y="785812"/>
                  </a:lnTo>
                  <a:lnTo>
                    <a:pt x="1639259" y="774595"/>
                  </a:lnTo>
                  <a:lnTo>
                    <a:pt x="1595900" y="764226"/>
                  </a:lnTo>
                  <a:lnTo>
                    <a:pt x="1550550" y="754633"/>
                  </a:lnTo>
                  <a:lnTo>
                    <a:pt x="1508004" y="757577"/>
                  </a:lnTo>
                  <a:lnTo>
                    <a:pt x="1459231" y="749317"/>
                  </a:lnTo>
                  <a:lnTo>
                    <a:pt x="1409026" y="741615"/>
                  </a:lnTo>
                  <a:lnTo>
                    <a:pt x="1314287" y="751261"/>
                  </a:lnTo>
                  <a:lnTo>
                    <a:pt x="1015131" y="786018"/>
                  </a:lnTo>
                  <a:lnTo>
                    <a:pt x="924629" y="821272"/>
                  </a:lnTo>
                  <a:lnTo>
                    <a:pt x="875608" y="826738"/>
                  </a:lnTo>
                  <a:lnTo>
                    <a:pt x="2278128" y="280396"/>
                  </a:lnTo>
                  <a:lnTo>
                    <a:pt x="2314343" y="307177"/>
                  </a:lnTo>
                  <a:lnTo>
                    <a:pt x="2348975" y="334575"/>
                  </a:lnTo>
                  <a:lnTo>
                    <a:pt x="2386617" y="374430"/>
                  </a:lnTo>
                  <a:lnTo>
                    <a:pt x="2418035" y="403080"/>
                  </a:lnTo>
                  <a:lnTo>
                    <a:pt x="2452432" y="444199"/>
                  </a:lnTo>
                  <a:lnTo>
                    <a:pt x="2485957" y="485658"/>
                  </a:lnTo>
                  <a:lnTo>
                    <a:pt x="2512767" y="516103"/>
                  </a:lnTo>
                  <a:lnTo>
                    <a:pt x="2542130" y="559183"/>
                  </a:lnTo>
                  <a:lnTo>
                    <a:pt x="2569483" y="603046"/>
                  </a:lnTo>
                  <a:lnTo>
                    <a:pt x="2594876" y="647673"/>
                  </a:lnTo>
                  <a:lnTo>
                    <a:pt x="2618355" y="693045"/>
                  </a:lnTo>
                  <a:lnTo>
                    <a:pt x="2639969" y="739143"/>
                  </a:lnTo>
                  <a:lnTo>
                    <a:pt x="2655157" y="774116"/>
                  </a:lnTo>
                  <a:lnTo>
                    <a:pt x="2673185" y="821611"/>
                  </a:lnTo>
                  <a:lnTo>
                    <a:pt x="2689493" y="869777"/>
                  </a:lnTo>
                  <a:lnTo>
                    <a:pt x="2704128" y="918594"/>
                  </a:lnTo>
                  <a:lnTo>
                    <a:pt x="2712528" y="956211"/>
                  </a:lnTo>
                  <a:lnTo>
                    <a:pt x="2723961" y="1006275"/>
                  </a:lnTo>
                  <a:lnTo>
                    <a:pt x="2733865" y="1056935"/>
                  </a:lnTo>
                  <a:lnTo>
                    <a:pt x="2737679" y="1096338"/>
                  </a:lnTo>
                  <a:lnTo>
                    <a:pt x="2744670" y="1148133"/>
                  </a:lnTo>
                  <a:lnTo>
                    <a:pt x="2750276" y="1200468"/>
                  </a:lnTo>
                  <a:lnTo>
                    <a:pt x="2749936" y="1241489"/>
                  </a:lnTo>
                  <a:lnTo>
                    <a:pt x="2752917" y="1294846"/>
                  </a:lnTo>
                  <a:lnTo>
                    <a:pt x="2750047" y="1336852"/>
                  </a:lnTo>
                  <a:lnTo>
                    <a:pt x="2745986" y="1379323"/>
                  </a:lnTo>
                  <a:lnTo>
                    <a:pt x="2745389" y="1434074"/>
                  </a:lnTo>
                  <a:lnTo>
                    <a:pt x="2739086" y="1477418"/>
                  </a:lnTo>
                  <a:lnTo>
                    <a:pt x="2731735" y="1521170"/>
                  </a:lnTo>
                  <a:lnTo>
                    <a:pt x="2727993" y="1577146"/>
                  </a:lnTo>
                  <a:lnTo>
                    <a:pt x="2718689" y="1621659"/>
                  </a:lnTo>
                  <a:lnTo>
                    <a:pt x="2708481" y="1666524"/>
                  </a:lnTo>
                  <a:lnTo>
                    <a:pt x="2697417" y="1711723"/>
                  </a:lnTo>
                  <a:lnTo>
                    <a:pt x="2685544" y="1757236"/>
                  </a:lnTo>
                  <a:lnTo>
                    <a:pt x="2672911" y="1803046"/>
                  </a:lnTo>
                  <a:lnTo>
                    <a:pt x="2654956" y="1837300"/>
                  </a:lnTo>
                  <a:lnTo>
                    <a:pt x="2640947" y="1883645"/>
                  </a:lnTo>
                  <a:lnTo>
                    <a:pt x="2626321" y="1930231"/>
                  </a:lnTo>
                  <a:lnTo>
                    <a:pt x="2606518" y="1965205"/>
                  </a:lnTo>
                  <a:lnTo>
                    <a:pt x="2590804" y="2012214"/>
                  </a:lnTo>
                  <a:lnTo>
                    <a:pt x="2570009" y="2047574"/>
                  </a:lnTo>
                  <a:lnTo>
                    <a:pt x="2548790" y="2083099"/>
                  </a:lnTo>
                  <a:lnTo>
                    <a:pt x="2525661" y="2132998"/>
                  </a:lnTo>
                  <a:lnTo>
                    <a:pt x="2502058" y="2183080"/>
                  </a:lnTo>
                  <a:lnTo>
                    <a:pt x="2444308" y="2260095"/>
                  </a:lnTo>
                  <a:lnTo>
                    <a:pt x="2419426" y="2310676"/>
                  </a:lnTo>
                  <a:lnTo>
                    <a:pt x="2297894" y="2467055"/>
                  </a:lnTo>
                  <a:lnTo>
                    <a:pt x="2203653" y="2585543"/>
                  </a:lnTo>
                  <a:lnTo>
                    <a:pt x="2167165" y="2613386"/>
                  </a:lnTo>
                  <a:lnTo>
                    <a:pt x="2102851" y="2692957"/>
                  </a:lnTo>
                  <a:lnTo>
                    <a:pt x="2065853" y="2720999"/>
                  </a:lnTo>
                  <a:lnTo>
                    <a:pt x="2000728" y="2800887"/>
                  </a:lnTo>
                  <a:lnTo>
                    <a:pt x="1963429" y="2829046"/>
                  </a:lnTo>
                  <a:lnTo>
                    <a:pt x="1930685" y="2869060"/>
                  </a:lnTo>
                  <a:lnTo>
                    <a:pt x="1855912" y="2925447"/>
                  </a:lnTo>
                  <a:lnTo>
                    <a:pt x="1823147" y="2965469"/>
                  </a:lnTo>
                  <a:lnTo>
                    <a:pt x="1785813" y="2993642"/>
                  </a:lnTo>
                  <a:lnTo>
                    <a:pt x="1753151" y="3033624"/>
                  </a:lnTo>
                  <a:lnTo>
                    <a:pt x="1689983" y="3085490"/>
                  </a:lnTo>
                  <a:lnTo>
                    <a:pt x="1612313" y="3156634"/>
                  </a:lnTo>
                  <a:lnTo>
                    <a:pt x="1577595" y="3197418"/>
                  </a:lnTo>
                  <a:lnTo>
                    <a:pt x="1538237" y="3226379"/>
                  </a:lnTo>
                  <a:lnTo>
                    <a:pt x="1503501" y="3267169"/>
                  </a:lnTo>
                  <a:lnTo>
                    <a:pt x="1464208" y="3296105"/>
                  </a:lnTo>
                  <a:lnTo>
                    <a:pt x="1429620" y="3336838"/>
                  </a:lnTo>
                  <a:lnTo>
                    <a:pt x="1390559" y="3365683"/>
                  </a:lnTo>
                  <a:lnTo>
                    <a:pt x="1288438" y="3487241"/>
                  </a:lnTo>
                  <a:lnTo>
                    <a:pt x="1250337" y="3515713"/>
                  </a:lnTo>
                  <a:lnTo>
                    <a:pt x="1152091" y="3635761"/>
                  </a:lnTo>
                  <a:lnTo>
                    <a:pt x="1088866" y="3714908"/>
                  </a:lnTo>
                  <a:lnTo>
                    <a:pt x="1027844" y="3793197"/>
                  </a:lnTo>
                  <a:lnTo>
                    <a:pt x="998263" y="3831979"/>
                  </a:lnTo>
                  <a:lnTo>
                    <a:pt x="969357" y="3870498"/>
                  </a:lnTo>
                  <a:lnTo>
                    <a:pt x="945779" y="3920572"/>
                  </a:lnTo>
                  <a:lnTo>
                    <a:pt x="918348" y="3958517"/>
                  </a:lnTo>
                  <a:lnTo>
                    <a:pt x="896328" y="4007983"/>
                  </a:lnTo>
                  <a:lnTo>
                    <a:pt x="870538" y="4045288"/>
                  </a:lnTo>
                  <a:lnTo>
                    <a:pt x="850241" y="4094084"/>
                  </a:lnTo>
                  <a:close/>
                </a:path>
                <a:path w="6103620" h="4098290">
                  <a:moveTo>
                    <a:pt x="4179208" y="1761460"/>
                  </a:moveTo>
                  <a:lnTo>
                    <a:pt x="4007050" y="1828523"/>
                  </a:lnTo>
                  <a:lnTo>
                    <a:pt x="4045739" y="1799823"/>
                  </a:lnTo>
                  <a:lnTo>
                    <a:pt x="4131848" y="1766280"/>
                  </a:lnTo>
                  <a:lnTo>
                    <a:pt x="4179208" y="1761460"/>
                  </a:lnTo>
                  <a:close/>
                </a:path>
                <a:path w="6103620" h="4098290">
                  <a:moveTo>
                    <a:pt x="4310491" y="1723949"/>
                  </a:moveTo>
                  <a:lnTo>
                    <a:pt x="3881151" y="1891196"/>
                  </a:lnTo>
                  <a:lnTo>
                    <a:pt x="3920116" y="1862388"/>
                  </a:lnTo>
                  <a:lnTo>
                    <a:pt x="4263950" y="1728450"/>
                  </a:lnTo>
                  <a:lnTo>
                    <a:pt x="4310491" y="1723949"/>
                  </a:lnTo>
                  <a:close/>
                </a:path>
                <a:path w="6103620" h="4098290">
                  <a:moveTo>
                    <a:pt x="3499408" y="4097965"/>
                  </a:moveTo>
                  <a:lnTo>
                    <a:pt x="2738149" y="4094658"/>
                  </a:lnTo>
                  <a:lnTo>
                    <a:pt x="2745905" y="4078007"/>
                  </a:lnTo>
                  <a:lnTo>
                    <a:pt x="2754297" y="4020220"/>
                  </a:lnTo>
                  <a:lnTo>
                    <a:pt x="2767274" y="3974276"/>
                  </a:lnTo>
                  <a:lnTo>
                    <a:pt x="2775657" y="3916492"/>
                  </a:lnTo>
                  <a:lnTo>
                    <a:pt x="2788706" y="3870520"/>
                  </a:lnTo>
                  <a:lnTo>
                    <a:pt x="2811630" y="3766183"/>
                  </a:lnTo>
                  <a:lnTo>
                    <a:pt x="2822164" y="3721191"/>
                  </a:lnTo>
                  <a:lnTo>
                    <a:pt x="2832999" y="3676082"/>
                  </a:lnTo>
                  <a:lnTo>
                    <a:pt x="2844162" y="3630845"/>
                  </a:lnTo>
                  <a:lnTo>
                    <a:pt x="2851073" y="3573634"/>
                  </a:lnTo>
                  <a:lnTo>
                    <a:pt x="2862977" y="3528108"/>
                  </a:lnTo>
                  <a:lnTo>
                    <a:pt x="2875293" y="3482422"/>
                  </a:lnTo>
                  <a:lnTo>
                    <a:pt x="2888049" y="3436564"/>
                  </a:lnTo>
                  <a:lnTo>
                    <a:pt x="2901272" y="3390525"/>
                  </a:lnTo>
                  <a:lnTo>
                    <a:pt x="2910381" y="3332459"/>
                  </a:lnTo>
                  <a:lnTo>
                    <a:pt x="2924621" y="3286023"/>
                  </a:lnTo>
                  <a:lnTo>
                    <a:pt x="2939412" y="3239372"/>
                  </a:lnTo>
                  <a:lnTo>
                    <a:pt x="2954780" y="3192497"/>
                  </a:lnTo>
                  <a:lnTo>
                    <a:pt x="2970755" y="3145386"/>
                  </a:lnTo>
                  <a:lnTo>
                    <a:pt x="2987362" y="3098028"/>
                  </a:lnTo>
                  <a:lnTo>
                    <a:pt x="3000021" y="3038578"/>
                  </a:lnTo>
                  <a:lnTo>
                    <a:pt x="3017978" y="2990695"/>
                  </a:lnTo>
                  <a:lnTo>
                    <a:pt x="3036651" y="2942532"/>
                  </a:lnTo>
                  <a:lnTo>
                    <a:pt x="3056068" y="2894079"/>
                  </a:lnTo>
                  <a:lnTo>
                    <a:pt x="3076257" y="2845326"/>
                  </a:lnTo>
                  <a:lnTo>
                    <a:pt x="3097244" y="2796262"/>
                  </a:lnTo>
                  <a:lnTo>
                    <a:pt x="3119059" y="2746876"/>
                  </a:lnTo>
                  <a:lnTo>
                    <a:pt x="3146338" y="2708990"/>
                  </a:lnTo>
                  <a:lnTo>
                    <a:pt x="3169890" y="2658927"/>
                  </a:lnTo>
                  <a:lnTo>
                    <a:pt x="3194352" y="2608509"/>
                  </a:lnTo>
                  <a:lnTo>
                    <a:pt x="3219751" y="2557727"/>
                  </a:lnTo>
                  <a:lnTo>
                    <a:pt x="3249566" y="2518853"/>
                  </a:lnTo>
                  <a:lnTo>
                    <a:pt x="3275282" y="2467947"/>
                  </a:lnTo>
                  <a:lnTo>
                    <a:pt x="3369017" y="2349656"/>
                  </a:lnTo>
                  <a:lnTo>
                    <a:pt x="3499310" y="2189865"/>
                  </a:lnTo>
                  <a:lnTo>
                    <a:pt x="3537241" y="2161459"/>
                  </a:lnTo>
                  <a:lnTo>
                    <a:pt x="3570801" y="2121127"/>
                  </a:lnTo>
                  <a:lnTo>
                    <a:pt x="3609180" y="2092547"/>
                  </a:lnTo>
                  <a:lnTo>
                    <a:pt x="3643128" y="2052064"/>
                  </a:lnTo>
                  <a:lnTo>
                    <a:pt x="3837543" y="1908183"/>
                  </a:lnTo>
                  <a:lnTo>
                    <a:pt x="4352089" y="1707745"/>
                  </a:lnTo>
                  <a:lnTo>
                    <a:pt x="4443384" y="1699441"/>
                  </a:lnTo>
                  <a:lnTo>
                    <a:pt x="4583175" y="1685875"/>
                  </a:lnTo>
                  <a:lnTo>
                    <a:pt x="4633214" y="1693642"/>
                  </a:lnTo>
                  <a:lnTo>
                    <a:pt x="4678011" y="1689821"/>
                  </a:lnTo>
                  <a:lnTo>
                    <a:pt x="4726760" y="1698090"/>
                  </a:lnTo>
                  <a:lnTo>
                    <a:pt x="4774821" y="1706627"/>
                  </a:lnTo>
                  <a:lnTo>
                    <a:pt x="4822166" y="1715444"/>
                  </a:lnTo>
                  <a:lnTo>
                    <a:pt x="4868768" y="1724549"/>
                  </a:lnTo>
                  <a:lnTo>
                    <a:pt x="4914597" y="1733956"/>
                  </a:lnTo>
                  <a:lnTo>
                    <a:pt x="4959627" y="1743674"/>
                  </a:lnTo>
                  <a:lnTo>
                    <a:pt x="5003828" y="1753715"/>
                  </a:lnTo>
                  <a:lnTo>
                    <a:pt x="5051782" y="1775923"/>
                  </a:lnTo>
                  <a:lnTo>
                    <a:pt x="5094242" y="1786642"/>
                  </a:lnTo>
                  <a:lnTo>
                    <a:pt x="5140399" y="1809551"/>
                  </a:lnTo>
                  <a:lnTo>
                    <a:pt x="5185615" y="1832826"/>
                  </a:lnTo>
                  <a:lnTo>
                    <a:pt x="5225252" y="1844645"/>
                  </a:lnTo>
                  <a:lnTo>
                    <a:pt x="5268502" y="1868686"/>
                  </a:lnTo>
                  <a:lnTo>
                    <a:pt x="5310725" y="1893126"/>
                  </a:lnTo>
                  <a:lnTo>
                    <a:pt x="5351895" y="1917978"/>
                  </a:lnTo>
                  <a:lnTo>
                    <a:pt x="5391984" y="1943250"/>
                  </a:lnTo>
                  <a:lnTo>
                    <a:pt x="5435571" y="1980789"/>
                  </a:lnTo>
                  <a:lnTo>
                    <a:pt x="5473411" y="2006938"/>
                  </a:lnTo>
                  <a:lnTo>
                    <a:pt x="5510084" y="2033540"/>
                  </a:lnTo>
                  <a:lnTo>
                    <a:pt x="4279858" y="2512767"/>
                  </a:lnTo>
                  <a:lnTo>
                    <a:pt x="4242382" y="2540995"/>
                  </a:lnTo>
                  <a:lnTo>
                    <a:pt x="4199887" y="2557549"/>
                  </a:lnTo>
                  <a:lnTo>
                    <a:pt x="4123352" y="2614621"/>
                  </a:lnTo>
                  <a:lnTo>
                    <a:pt x="4089541" y="2655051"/>
                  </a:lnTo>
                  <a:lnTo>
                    <a:pt x="4051170" y="2683628"/>
                  </a:lnTo>
                  <a:lnTo>
                    <a:pt x="3951335" y="2804296"/>
                  </a:lnTo>
                  <a:lnTo>
                    <a:pt x="3918921" y="2844181"/>
                  </a:lnTo>
                  <a:lnTo>
                    <a:pt x="3891741" y="2895658"/>
                  </a:lnTo>
                  <a:lnTo>
                    <a:pt x="3860688" y="2935013"/>
                  </a:lnTo>
                  <a:lnTo>
                    <a:pt x="3839728" y="2984067"/>
                  </a:lnTo>
                  <a:lnTo>
                    <a:pt x="3814817" y="3021030"/>
                  </a:lnTo>
                  <a:lnTo>
                    <a:pt x="3795158" y="3069577"/>
                  </a:lnTo>
                  <a:lnTo>
                    <a:pt x="3771514" y="3106046"/>
                  </a:lnTo>
                  <a:lnTo>
                    <a:pt x="3753086" y="3154113"/>
                  </a:lnTo>
                  <a:lnTo>
                    <a:pt x="3735248" y="3201951"/>
                  </a:lnTo>
                  <a:lnTo>
                    <a:pt x="3717983" y="3249565"/>
                  </a:lnTo>
                  <a:lnTo>
                    <a:pt x="3701273" y="3296963"/>
                  </a:lnTo>
                  <a:lnTo>
                    <a:pt x="3685102" y="3344151"/>
                  </a:lnTo>
                  <a:lnTo>
                    <a:pt x="3669451" y="3391136"/>
                  </a:lnTo>
                  <a:lnTo>
                    <a:pt x="3654303" y="3437925"/>
                  </a:lnTo>
                  <a:lnTo>
                    <a:pt x="3639642" y="3484525"/>
                  </a:lnTo>
                  <a:lnTo>
                    <a:pt x="3625450" y="3530942"/>
                  </a:lnTo>
                  <a:lnTo>
                    <a:pt x="3616319" y="3589017"/>
                  </a:lnTo>
                  <a:lnTo>
                    <a:pt x="3603013" y="3635089"/>
                  </a:lnTo>
                  <a:lnTo>
                    <a:pt x="3590124" y="3680999"/>
                  </a:lnTo>
                  <a:lnTo>
                    <a:pt x="3577635" y="3726753"/>
                  </a:lnTo>
                  <a:lnTo>
                    <a:pt x="3570139" y="3784191"/>
                  </a:lnTo>
                  <a:lnTo>
                    <a:pt x="3558398" y="3829653"/>
                  </a:lnTo>
                  <a:lnTo>
                    <a:pt x="3547005" y="3874980"/>
                  </a:lnTo>
                  <a:lnTo>
                    <a:pt x="3535943" y="3920178"/>
                  </a:lnTo>
                  <a:lnTo>
                    <a:pt x="3514343" y="4023999"/>
                  </a:lnTo>
                  <a:lnTo>
                    <a:pt x="3502912" y="4069340"/>
                  </a:lnTo>
                  <a:lnTo>
                    <a:pt x="3499408" y="4097965"/>
                  </a:lnTo>
                  <a:close/>
                </a:path>
                <a:path w="6103620" h="4098290">
                  <a:moveTo>
                    <a:pt x="5964646" y="4091716"/>
                  </a:moveTo>
                  <a:lnTo>
                    <a:pt x="5150263" y="4095474"/>
                  </a:lnTo>
                  <a:lnTo>
                    <a:pt x="5151482" y="4094999"/>
                  </a:lnTo>
                  <a:lnTo>
                    <a:pt x="5175925" y="4058218"/>
                  </a:lnTo>
                  <a:lnTo>
                    <a:pt x="5194702" y="4010015"/>
                  </a:lnTo>
                  <a:lnTo>
                    <a:pt x="5217028" y="3974059"/>
                  </a:lnTo>
                  <a:lnTo>
                    <a:pt x="5233680" y="3926684"/>
                  </a:lnTo>
                  <a:lnTo>
                    <a:pt x="5253873" y="3891559"/>
                  </a:lnTo>
                  <a:lnTo>
                    <a:pt x="5268383" y="3845018"/>
                  </a:lnTo>
                  <a:lnTo>
                    <a:pt x="5281815" y="3798896"/>
                  </a:lnTo>
                  <a:lnTo>
                    <a:pt x="5298776" y="3765030"/>
                  </a:lnTo>
                  <a:lnTo>
                    <a:pt x="5309768" y="3706230"/>
                  </a:lnTo>
                  <a:lnTo>
                    <a:pt x="5323742" y="3659898"/>
                  </a:lnTo>
                  <a:lnTo>
                    <a:pt x="5336065" y="3614209"/>
                  </a:lnTo>
                  <a:lnTo>
                    <a:pt x="5342104" y="3557338"/>
                  </a:lnTo>
                  <a:lnTo>
                    <a:pt x="5351056" y="3512963"/>
                  </a:lnTo>
                  <a:lnTo>
                    <a:pt x="5353678" y="3457423"/>
                  </a:lnTo>
                  <a:lnTo>
                    <a:pt x="5359166" y="3414397"/>
                  </a:lnTo>
                  <a:lnTo>
                    <a:pt x="5358278" y="3360224"/>
                  </a:lnTo>
                  <a:lnTo>
                    <a:pt x="5360211" y="3318583"/>
                  </a:lnTo>
                  <a:lnTo>
                    <a:pt x="5355722" y="3265813"/>
                  </a:lnTo>
                  <a:lnTo>
                    <a:pt x="5349398" y="3213758"/>
                  </a:lnTo>
                  <a:lnTo>
                    <a:pt x="5345825" y="3174262"/>
                  </a:lnTo>
                  <a:lnTo>
                    <a:pt x="5335760" y="3123664"/>
                  </a:lnTo>
                  <a:lnTo>
                    <a:pt x="5323792" y="3073808"/>
                  </a:lnTo>
                  <a:lnTo>
                    <a:pt x="5314506" y="3036537"/>
                  </a:lnTo>
                  <a:lnTo>
                    <a:pt x="5298659" y="2988191"/>
                  </a:lnTo>
                  <a:lnTo>
                    <a:pt x="5280839" y="2940615"/>
                  </a:lnTo>
                  <a:lnTo>
                    <a:pt x="5265632" y="2905650"/>
                  </a:lnTo>
                  <a:lnTo>
                    <a:pt x="5243796" y="2859638"/>
                  </a:lnTo>
                  <a:lnTo>
                    <a:pt x="5224527" y="2826255"/>
                  </a:lnTo>
                  <a:lnTo>
                    <a:pt x="5197415" y="2782298"/>
                  </a:lnTo>
                  <a:lnTo>
                    <a:pt x="5167597" y="2739395"/>
                  </a:lnTo>
                  <a:lnTo>
                    <a:pt x="5139797" y="2709336"/>
                  </a:lnTo>
                  <a:lnTo>
                    <a:pt x="5104911" y="2668407"/>
                  </a:lnTo>
                  <a:lnTo>
                    <a:pt x="5072272" y="2640233"/>
                  </a:lnTo>
                  <a:lnTo>
                    <a:pt x="5032776" y="2601100"/>
                  </a:lnTo>
                  <a:lnTo>
                    <a:pt x="4995756" y="2574632"/>
                  </a:lnTo>
                  <a:lnTo>
                    <a:pt x="4956718" y="2548951"/>
                  </a:lnTo>
                  <a:lnTo>
                    <a:pt x="4915775" y="2524011"/>
                  </a:lnTo>
                  <a:lnTo>
                    <a:pt x="4873043" y="2499769"/>
                  </a:lnTo>
                  <a:lnTo>
                    <a:pt x="4833245" y="2488012"/>
                  </a:lnTo>
                  <a:lnTo>
                    <a:pt x="4787278" y="2465030"/>
                  </a:lnTo>
                  <a:lnTo>
                    <a:pt x="4744474" y="2454445"/>
                  </a:lnTo>
                  <a:lnTo>
                    <a:pt x="4700339" y="2444378"/>
                  </a:lnTo>
                  <a:lnTo>
                    <a:pt x="4654987" y="2434786"/>
                  </a:lnTo>
                  <a:lnTo>
                    <a:pt x="4613143" y="2437456"/>
                  </a:lnTo>
                  <a:lnTo>
                    <a:pt x="4565701" y="2428678"/>
                  </a:lnTo>
                  <a:lnTo>
                    <a:pt x="4521996" y="2432073"/>
                  </a:lnTo>
                  <a:lnTo>
                    <a:pt x="4484765" y="2446576"/>
                  </a:lnTo>
                  <a:lnTo>
                    <a:pt x="4441829" y="2449672"/>
                  </a:lnTo>
                  <a:lnTo>
                    <a:pt x="5510084" y="2033540"/>
                  </a:lnTo>
                  <a:lnTo>
                    <a:pt x="5550173" y="2072442"/>
                  </a:lnTo>
                  <a:lnTo>
                    <a:pt x="5584429" y="2099987"/>
                  </a:lnTo>
                  <a:lnTo>
                    <a:pt x="5622043" y="2139853"/>
                  </a:lnTo>
                  <a:lnTo>
                    <a:pt x="5653769" y="2168383"/>
                  </a:lnTo>
                  <a:lnTo>
                    <a:pt x="5688797" y="2209256"/>
                  </a:lnTo>
                  <a:lnTo>
                    <a:pt x="5722490" y="2250650"/>
                  </a:lnTo>
                  <a:lnTo>
                    <a:pt x="5750209" y="2280740"/>
                  </a:lnTo>
                  <a:lnTo>
                    <a:pt x="5781145" y="2323207"/>
                  </a:lnTo>
                  <a:lnTo>
                    <a:pt x="5810662" y="2366228"/>
                  </a:lnTo>
                  <a:lnTo>
                    <a:pt x="5838731" y="2409812"/>
                  </a:lnTo>
                  <a:lnTo>
                    <a:pt x="5865323" y="2453971"/>
                  </a:lnTo>
                  <a:lnTo>
                    <a:pt x="5885466" y="2487013"/>
                  </a:lnTo>
                  <a:lnTo>
                    <a:pt x="5908947" y="2532385"/>
                  </a:lnTo>
                  <a:lnTo>
                    <a:pt x="5931163" y="2578249"/>
                  </a:lnTo>
                  <a:lnTo>
                    <a:pt x="5952121" y="2624603"/>
                  </a:lnTo>
                  <a:lnTo>
                    <a:pt x="5967216" y="2659611"/>
                  </a:lnTo>
                  <a:lnTo>
                    <a:pt x="5985677" y="2706938"/>
                  </a:lnTo>
                  <a:lnTo>
                    <a:pt x="6002899" y="2754748"/>
                  </a:lnTo>
                  <a:lnTo>
                    <a:pt x="6018890" y="2803037"/>
                  </a:lnTo>
                  <a:lnTo>
                    <a:pt x="6033657" y="2851803"/>
                  </a:lnTo>
                  <a:lnTo>
                    <a:pt x="6042596" y="2889210"/>
                  </a:lnTo>
                  <a:lnTo>
                    <a:pt x="6054933" y="2938922"/>
                  </a:lnTo>
                  <a:lnTo>
                    <a:pt x="6066066" y="2989103"/>
                  </a:lnTo>
                  <a:lnTo>
                    <a:pt x="6076001" y="3039751"/>
                  </a:lnTo>
                  <a:lnTo>
                    <a:pt x="6080136" y="3079029"/>
                  </a:lnTo>
                  <a:lnTo>
                    <a:pt x="6087696" y="3130602"/>
                  </a:lnTo>
                  <a:lnTo>
                    <a:pt x="6094080" y="3182634"/>
                  </a:lnTo>
                  <a:lnTo>
                    <a:pt x="6099292" y="3235122"/>
                  </a:lnTo>
                  <a:lnTo>
                    <a:pt x="6098731" y="3276229"/>
                  </a:lnTo>
                  <a:lnTo>
                    <a:pt x="6101623" y="3329621"/>
                  </a:lnTo>
                  <a:lnTo>
                    <a:pt x="6103365" y="3383460"/>
                  </a:lnTo>
                  <a:lnTo>
                    <a:pt x="6099354" y="3425912"/>
                  </a:lnTo>
                  <a:lnTo>
                    <a:pt x="6098815" y="3480640"/>
                  </a:lnTo>
                  <a:lnTo>
                    <a:pt x="6092537" y="3523974"/>
                  </a:lnTo>
                  <a:lnTo>
                    <a:pt x="6089745" y="3579579"/>
                  </a:lnTo>
                  <a:lnTo>
                    <a:pt x="6081228" y="3623786"/>
                  </a:lnTo>
                  <a:lnTo>
                    <a:pt x="6076210" y="3680259"/>
                  </a:lnTo>
                  <a:lnTo>
                    <a:pt x="6065480" y="3725327"/>
                  </a:lnTo>
                  <a:lnTo>
                    <a:pt x="6058264" y="3782657"/>
                  </a:lnTo>
                  <a:lnTo>
                    <a:pt x="6045348" y="3828577"/>
                  </a:lnTo>
                  <a:lnTo>
                    <a:pt x="6035960" y="3886752"/>
                  </a:lnTo>
                  <a:lnTo>
                    <a:pt x="6020886" y="3933513"/>
                  </a:lnTo>
                  <a:lnTo>
                    <a:pt x="6004743" y="3980690"/>
                  </a:lnTo>
                  <a:lnTo>
                    <a:pt x="5991010" y="4026928"/>
                  </a:lnTo>
                  <a:lnTo>
                    <a:pt x="5976515" y="4073463"/>
                  </a:lnTo>
                  <a:lnTo>
                    <a:pt x="5964646" y="4091716"/>
                  </a:lnTo>
                  <a:close/>
                </a:path>
              </a:pathLst>
            </a:custGeom>
            <a:solidFill>
              <a:srgbClr val="FE696E"/>
            </a:solidFill>
          </p:spPr>
          <p:txBody>
            <a:bodyPr wrap="square" lIns="0" tIns="0" rIns="0" bIns="0" rtlCol="0"/>
            <a:lstStyle/>
            <a:p>
              <a:endParaRPr/>
            </a:p>
          </p:txBody>
        </p:sp>
        <p:pic>
          <p:nvPicPr>
            <p:cNvPr id="11" name="object 11">
              <a:extLst>
                <a:ext uri="{FF2B5EF4-FFF2-40B4-BE49-F238E27FC236}">
                  <a16:creationId xmlns:a16="http://schemas.microsoft.com/office/drawing/2014/main" id="{B1F5B1BE-7A35-4F68-A552-F3AB8A495659}"/>
                </a:ext>
              </a:extLst>
            </p:cNvPr>
            <p:cNvPicPr/>
            <p:nvPr/>
          </p:nvPicPr>
          <p:blipFill>
            <a:blip r:embed="rId2" cstate="print"/>
            <a:stretch>
              <a:fillRect/>
            </a:stretch>
          </p:blipFill>
          <p:spPr>
            <a:xfrm>
              <a:off x="-1535" y="6185418"/>
              <a:ext cx="6103365" cy="4097965"/>
            </a:xfrm>
            <a:prstGeom prst="rect">
              <a:avLst/>
            </a:prstGeom>
          </p:spPr>
        </p:pic>
        <p:sp>
          <p:nvSpPr>
            <p:cNvPr id="12" name="object 12">
              <a:extLst>
                <a:ext uri="{FF2B5EF4-FFF2-40B4-BE49-F238E27FC236}">
                  <a16:creationId xmlns:a16="http://schemas.microsoft.com/office/drawing/2014/main" id="{836F40EB-16AA-A9DF-06B0-EA882620B1B2}"/>
                </a:ext>
              </a:extLst>
            </p:cNvPr>
            <p:cNvSpPr/>
            <p:nvPr/>
          </p:nvSpPr>
          <p:spPr>
            <a:xfrm>
              <a:off x="-1524" y="6185420"/>
              <a:ext cx="6103620" cy="4098290"/>
            </a:xfrm>
            <a:custGeom>
              <a:avLst/>
              <a:gdLst/>
              <a:ahLst/>
              <a:cxnLst/>
              <a:rect l="l" t="t" r="r" b="b"/>
              <a:pathLst>
                <a:path w="6103620" h="4098290">
                  <a:moveTo>
                    <a:pt x="2752902" y="1294853"/>
                  </a:moveTo>
                  <a:lnTo>
                    <a:pt x="2749918" y="1241488"/>
                  </a:lnTo>
                  <a:lnTo>
                    <a:pt x="2750261" y="1200467"/>
                  </a:lnTo>
                  <a:lnTo>
                    <a:pt x="2744647" y="1148143"/>
                  </a:lnTo>
                  <a:lnTo>
                    <a:pt x="2737662" y="1096340"/>
                  </a:lnTo>
                  <a:lnTo>
                    <a:pt x="2733852" y="1056944"/>
                  </a:lnTo>
                  <a:lnTo>
                    <a:pt x="2723946" y="1006284"/>
                  </a:lnTo>
                  <a:lnTo>
                    <a:pt x="2712504" y="956221"/>
                  </a:lnTo>
                  <a:lnTo>
                    <a:pt x="2704109" y="918603"/>
                  </a:lnTo>
                  <a:lnTo>
                    <a:pt x="2689479" y="869784"/>
                  </a:lnTo>
                  <a:lnTo>
                    <a:pt x="2673172" y="821613"/>
                  </a:lnTo>
                  <a:lnTo>
                    <a:pt x="2655138" y="774115"/>
                  </a:lnTo>
                  <a:lnTo>
                    <a:pt x="2639949" y="739152"/>
                  </a:lnTo>
                  <a:lnTo>
                    <a:pt x="2618333" y="693051"/>
                  </a:lnTo>
                  <a:lnTo>
                    <a:pt x="2594864" y="647674"/>
                  </a:lnTo>
                  <a:lnTo>
                    <a:pt x="2569464" y="603046"/>
                  </a:lnTo>
                  <a:lnTo>
                    <a:pt x="2542108" y="559193"/>
                  </a:lnTo>
                  <a:lnTo>
                    <a:pt x="2512745" y="516102"/>
                  </a:lnTo>
                  <a:lnTo>
                    <a:pt x="2485936" y="485660"/>
                  </a:lnTo>
                  <a:lnTo>
                    <a:pt x="2452420" y="444207"/>
                  </a:lnTo>
                  <a:lnTo>
                    <a:pt x="2418016" y="403085"/>
                  </a:lnTo>
                  <a:lnTo>
                    <a:pt x="2386596" y="374434"/>
                  </a:lnTo>
                  <a:lnTo>
                    <a:pt x="2348954" y="334581"/>
                  </a:lnTo>
                  <a:lnTo>
                    <a:pt x="2314321" y="307187"/>
                  </a:lnTo>
                  <a:lnTo>
                    <a:pt x="2278113" y="280403"/>
                  </a:lnTo>
                  <a:lnTo>
                    <a:pt x="2240330" y="254228"/>
                  </a:lnTo>
                  <a:lnTo>
                    <a:pt x="2200999" y="228663"/>
                  </a:lnTo>
                  <a:lnTo>
                    <a:pt x="2160130" y="203695"/>
                  </a:lnTo>
                  <a:lnTo>
                    <a:pt x="2117737" y="179324"/>
                  </a:lnTo>
                  <a:lnTo>
                    <a:pt x="2073846" y="155524"/>
                  </a:lnTo>
                  <a:lnTo>
                    <a:pt x="2028469" y="132321"/>
                  </a:lnTo>
                  <a:lnTo>
                    <a:pt x="1981606" y="109677"/>
                  </a:lnTo>
                  <a:lnTo>
                    <a:pt x="1937918" y="99441"/>
                  </a:lnTo>
                  <a:lnTo>
                    <a:pt x="1888159" y="77927"/>
                  </a:lnTo>
                  <a:lnTo>
                    <a:pt x="1841601" y="68808"/>
                  </a:lnTo>
                  <a:lnTo>
                    <a:pt x="1789023" y="48399"/>
                  </a:lnTo>
                  <a:lnTo>
                    <a:pt x="1739658" y="40373"/>
                  </a:lnTo>
                  <a:lnTo>
                    <a:pt x="1688922" y="32880"/>
                  </a:lnTo>
                  <a:lnTo>
                    <a:pt x="1636826" y="25920"/>
                  </a:lnTo>
                  <a:lnTo>
                    <a:pt x="1583372" y="19481"/>
                  </a:lnTo>
                  <a:lnTo>
                    <a:pt x="1528597" y="13550"/>
                  </a:lnTo>
                  <a:lnTo>
                    <a:pt x="1353451" y="0"/>
                  </a:lnTo>
                  <a:lnTo>
                    <a:pt x="1299603" y="7353"/>
                  </a:lnTo>
                  <a:lnTo>
                    <a:pt x="1241285" y="2806"/>
                  </a:lnTo>
                  <a:lnTo>
                    <a:pt x="978700" y="36957"/>
                  </a:lnTo>
                  <a:lnTo>
                    <a:pt x="932751" y="54851"/>
                  </a:lnTo>
                  <a:lnTo>
                    <a:pt x="883094" y="60566"/>
                  </a:lnTo>
                  <a:lnTo>
                    <a:pt x="839076" y="77711"/>
                  </a:lnTo>
                  <a:lnTo>
                    <a:pt x="791565" y="82588"/>
                  </a:lnTo>
                  <a:lnTo>
                    <a:pt x="749909" y="98818"/>
                  </a:lnTo>
                  <a:lnTo>
                    <a:pt x="704977" y="102692"/>
                  </a:lnTo>
                  <a:lnTo>
                    <a:pt x="176580" y="308521"/>
                  </a:lnTo>
                  <a:lnTo>
                    <a:pt x="134937" y="338378"/>
                  </a:lnTo>
                  <a:lnTo>
                    <a:pt x="42519" y="374383"/>
                  </a:lnTo>
                  <a:lnTo>
                    <a:pt x="977" y="404190"/>
                  </a:lnTo>
                  <a:lnTo>
                    <a:pt x="0" y="404571"/>
                  </a:lnTo>
                  <a:lnTo>
                    <a:pt x="368" y="1276718"/>
                  </a:lnTo>
                  <a:lnTo>
                    <a:pt x="14922" y="1257414"/>
                  </a:lnTo>
                  <a:lnTo>
                    <a:pt x="54216" y="1228483"/>
                  </a:lnTo>
                  <a:lnTo>
                    <a:pt x="98247" y="1211326"/>
                  </a:lnTo>
                  <a:lnTo>
                    <a:pt x="177469" y="1153210"/>
                  </a:lnTo>
                  <a:lnTo>
                    <a:pt x="221856" y="1135913"/>
                  </a:lnTo>
                  <a:lnTo>
                    <a:pt x="301713" y="1077556"/>
                  </a:lnTo>
                  <a:lnTo>
                    <a:pt x="346379" y="1060157"/>
                  </a:lnTo>
                  <a:lnTo>
                    <a:pt x="386524" y="1030884"/>
                  </a:lnTo>
                  <a:lnTo>
                    <a:pt x="476224" y="995946"/>
                  </a:lnTo>
                  <a:lnTo>
                    <a:pt x="516547" y="966609"/>
                  </a:lnTo>
                  <a:lnTo>
                    <a:pt x="875588" y="826744"/>
                  </a:lnTo>
                  <a:lnTo>
                    <a:pt x="924610" y="821283"/>
                  </a:lnTo>
                  <a:lnTo>
                    <a:pt x="1015111" y="786028"/>
                  </a:lnTo>
                  <a:lnTo>
                    <a:pt x="1314272" y="751268"/>
                  </a:lnTo>
                  <a:lnTo>
                    <a:pt x="1409001" y="741616"/>
                  </a:lnTo>
                  <a:lnTo>
                    <a:pt x="1459217" y="749325"/>
                  </a:lnTo>
                  <a:lnTo>
                    <a:pt x="1507985" y="757580"/>
                  </a:lnTo>
                  <a:lnTo>
                    <a:pt x="1550530" y="754634"/>
                  </a:lnTo>
                  <a:lnTo>
                    <a:pt x="1595882" y="764235"/>
                  </a:lnTo>
                  <a:lnTo>
                    <a:pt x="1639239" y="774598"/>
                  </a:lnTo>
                  <a:lnTo>
                    <a:pt x="1680425" y="785812"/>
                  </a:lnTo>
                  <a:lnTo>
                    <a:pt x="1723847" y="809790"/>
                  </a:lnTo>
                  <a:lnTo>
                    <a:pt x="1760118" y="822921"/>
                  </a:lnTo>
                  <a:lnTo>
                    <a:pt x="1798243" y="848956"/>
                  </a:lnTo>
                  <a:lnTo>
                    <a:pt x="1833460" y="876122"/>
                  </a:lnTo>
                  <a:lnTo>
                    <a:pt x="1865553" y="904506"/>
                  </a:lnTo>
                  <a:lnTo>
                    <a:pt x="1894357" y="934186"/>
                  </a:lnTo>
                  <a:lnTo>
                    <a:pt x="1920049" y="965060"/>
                  </a:lnTo>
                  <a:lnTo>
                    <a:pt x="1941461" y="997610"/>
                  </a:lnTo>
                  <a:lnTo>
                    <a:pt x="1963407" y="1043584"/>
                  </a:lnTo>
                  <a:lnTo>
                    <a:pt x="1991309" y="1128115"/>
                  </a:lnTo>
                  <a:lnTo>
                    <a:pt x="2002294" y="1178356"/>
                  </a:lnTo>
                  <a:lnTo>
                    <a:pt x="2005418" y="1218031"/>
                  </a:lnTo>
                  <a:lnTo>
                    <a:pt x="2010105" y="1270723"/>
                  </a:lnTo>
                  <a:lnTo>
                    <a:pt x="2007349" y="1312684"/>
                  </a:lnTo>
                  <a:lnTo>
                    <a:pt x="2006587" y="1367497"/>
                  </a:lnTo>
                  <a:lnTo>
                    <a:pt x="1998789" y="1411427"/>
                  </a:lnTo>
                  <a:lnTo>
                    <a:pt x="1993392" y="1468043"/>
                  </a:lnTo>
                  <a:lnTo>
                    <a:pt x="1981365" y="1513624"/>
                  </a:lnTo>
                  <a:lnTo>
                    <a:pt x="1967534" y="1559890"/>
                  </a:lnTo>
                  <a:lnTo>
                    <a:pt x="1952117" y="1606791"/>
                  </a:lnTo>
                  <a:lnTo>
                    <a:pt x="1935302" y="1654225"/>
                  </a:lnTo>
                  <a:lnTo>
                    <a:pt x="1917306" y="1702130"/>
                  </a:lnTo>
                  <a:lnTo>
                    <a:pt x="1893722" y="1738579"/>
                  </a:lnTo>
                  <a:lnTo>
                    <a:pt x="1874367" y="1787004"/>
                  </a:lnTo>
                  <a:lnTo>
                    <a:pt x="1849424" y="1823974"/>
                  </a:lnTo>
                  <a:lnTo>
                    <a:pt x="1823529" y="1861324"/>
                  </a:lnTo>
                  <a:lnTo>
                    <a:pt x="1796719" y="1899031"/>
                  </a:lnTo>
                  <a:lnTo>
                    <a:pt x="1769033" y="1937067"/>
                  </a:lnTo>
                  <a:lnTo>
                    <a:pt x="1740509" y="1975434"/>
                  </a:lnTo>
                  <a:lnTo>
                    <a:pt x="1711185" y="2014118"/>
                  </a:lnTo>
                  <a:lnTo>
                    <a:pt x="1681111" y="2053094"/>
                  </a:lnTo>
                  <a:lnTo>
                    <a:pt x="1650288" y="2092363"/>
                  </a:lnTo>
                  <a:lnTo>
                    <a:pt x="1614182" y="2120061"/>
                  </a:lnTo>
                  <a:lnTo>
                    <a:pt x="1549260" y="2199868"/>
                  </a:lnTo>
                  <a:lnTo>
                    <a:pt x="1511312" y="2228278"/>
                  </a:lnTo>
                  <a:lnTo>
                    <a:pt x="1443037" y="2309393"/>
                  </a:lnTo>
                  <a:lnTo>
                    <a:pt x="1403578" y="2338387"/>
                  </a:lnTo>
                  <a:lnTo>
                    <a:pt x="1368298" y="2379395"/>
                  </a:lnTo>
                  <a:lnTo>
                    <a:pt x="1328013" y="2408720"/>
                  </a:lnTo>
                  <a:lnTo>
                    <a:pt x="1291983" y="2450007"/>
                  </a:lnTo>
                  <a:lnTo>
                    <a:pt x="1251038" y="2479598"/>
                  </a:lnTo>
                  <a:lnTo>
                    <a:pt x="1160894" y="2569222"/>
                  </a:lnTo>
                  <a:lnTo>
                    <a:pt x="1107579" y="2617254"/>
                  </a:lnTo>
                  <a:lnTo>
                    <a:pt x="1070533" y="2645308"/>
                  </a:lnTo>
                  <a:lnTo>
                    <a:pt x="1038034" y="2685237"/>
                  </a:lnTo>
                  <a:lnTo>
                    <a:pt x="1000887" y="2713329"/>
                  </a:lnTo>
                  <a:lnTo>
                    <a:pt x="968336" y="2753271"/>
                  </a:lnTo>
                  <a:lnTo>
                    <a:pt x="931164" y="2781376"/>
                  </a:lnTo>
                  <a:lnTo>
                    <a:pt x="898626" y="2821317"/>
                  </a:lnTo>
                  <a:lnTo>
                    <a:pt x="861517" y="2849397"/>
                  </a:lnTo>
                  <a:lnTo>
                    <a:pt x="829068" y="2889300"/>
                  </a:lnTo>
                  <a:lnTo>
                    <a:pt x="792099" y="2917329"/>
                  </a:lnTo>
                  <a:lnTo>
                    <a:pt x="695706" y="3036659"/>
                  </a:lnTo>
                  <a:lnTo>
                    <a:pt x="659257" y="3064484"/>
                  </a:lnTo>
                  <a:lnTo>
                    <a:pt x="503199" y="3261576"/>
                  </a:lnTo>
                  <a:lnTo>
                    <a:pt x="412800" y="3378568"/>
                  </a:lnTo>
                  <a:lnTo>
                    <a:pt x="354215" y="3455898"/>
                  </a:lnTo>
                  <a:lnTo>
                    <a:pt x="330111" y="3506178"/>
                  </a:lnTo>
                  <a:lnTo>
                    <a:pt x="301790" y="3544468"/>
                  </a:lnTo>
                  <a:lnTo>
                    <a:pt x="278511" y="3594430"/>
                  </a:lnTo>
                  <a:lnTo>
                    <a:pt x="251053" y="3632377"/>
                  </a:lnTo>
                  <a:lnTo>
                    <a:pt x="228688" y="3681984"/>
                  </a:lnTo>
                  <a:lnTo>
                    <a:pt x="202184" y="3719563"/>
                  </a:lnTo>
                  <a:lnTo>
                    <a:pt x="180809" y="3768788"/>
                  </a:lnTo>
                  <a:lnTo>
                    <a:pt x="159956" y="3817797"/>
                  </a:lnTo>
                  <a:lnTo>
                    <a:pt x="139649" y="3866591"/>
                  </a:lnTo>
                  <a:lnTo>
                    <a:pt x="115303" y="3903332"/>
                  </a:lnTo>
                  <a:lnTo>
                    <a:pt x="96151" y="3951681"/>
                  </a:lnTo>
                  <a:lnTo>
                    <a:pt x="81838" y="4011777"/>
                  </a:lnTo>
                  <a:lnTo>
                    <a:pt x="64020" y="4059618"/>
                  </a:lnTo>
                  <a:lnTo>
                    <a:pt x="48856" y="4092778"/>
                  </a:lnTo>
                  <a:lnTo>
                    <a:pt x="845870" y="4095788"/>
                  </a:lnTo>
                  <a:lnTo>
                    <a:pt x="850226" y="4094086"/>
                  </a:lnTo>
                  <a:lnTo>
                    <a:pt x="870521" y="4045293"/>
                  </a:lnTo>
                  <a:lnTo>
                    <a:pt x="896315" y="4007993"/>
                  </a:lnTo>
                  <a:lnTo>
                    <a:pt x="918337" y="3958526"/>
                  </a:lnTo>
                  <a:lnTo>
                    <a:pt x="945756" y="3920579"/>
                  </a:lnTo>
                  <a:lnTo>
                    <a:pt x="969340" y="3870502"/>
                  </a:lnTo>
                  <a:lnTo>
                    <a:pt x="998245" y="3831983"/>
                  </a:lnTo>
                  <a:lnTo>
                    <a:pt x="1027823" y="3793198"/>
                  </a:lnTo>
                  <a:lnTo>
                    <a:pt x="1088847" y="3714915"/>
                  </a:lnTo>
                  <a:lnTo>
                    <a:pt x="1152067" y="3635768"/>
                  </a:lnTo>
                  <a:lnTo>
                    <a:pt x="1250315" y="3515715"/>
                  </a:lnTo>
                  <a:lnTo>
                    <a:pt x="1288415" y="3487242"/>
                  </a:lnTo>
                  <a:lnTo>
                    <a:pt x="1390535" y="3365690"/>
                  </a:lnTo>
                  <a:lnTo>
                    <a:pt x="1429600" y="3336848"/>
                  </a:lnTo>
                  <a:lnTo>
                    <a:pt x="1464195" y="3296107"/>
                  </a:lnTo>
                  <a:lnTo>
                    <a:pt x="1503476" y="3267176"/>
                  </a:lnTo>
                  <a:lnTo>
                    <a:pt x="1538224" y="3226384"/>
                  </a:lnTo>
                  <a:lnTo>
                    <a:pt x="1577581" y="3197428"/>
                  </a:lnTo>
                  <a:lnTo>
                    <a:pt x="1612290" y="3156635"/>
                  </a:lnTo>
                  <a:lnTo>
                    <a:pt x="1689963" y="3085490"/>
                  </a:lnTo>
                  <a:lnTo>
                    <a:pt x="1753133" y="3033623"/>
                  </a:lnTo>
                  <a:lnTo>
                    <a:pt x="1785797" y="2993644"/>
                  </a:lnTo>
                  <a:lnTo>
                    <a:pt x="1823135" y="2965475"/>
                  </a:lnTo>
                  <a:lnTo>
                    <a:pt x="1855889" y="2925457"/>
                  </a:lnTo>
                  <a:lnTo>
                    <a:pt x="1930666" y="2869069"/>
                  </a:lnTo>
                  <a:lnTo>
                    <a:pt x="1963407" y="2829052"/>
                  </a:lnTo>
                  <a:lnTo>
                    <a:pt x="2000707" y="2800896"/>
                  </a:lnTo>
                  <a:lnTo>
                    <a:pt x="2065832" y="2721000"/>
                  </a:lnTo>
                  <a:lnTo>
                    <a:pt x="2102827" y="2692958"/>
                  </a:lnTo>
                  <a:lnTo>
                    <a:pt x="2167153" y="2613393"/>
                  </a:lnTo>
                  <a:lnTo>
                    <a:pt x="2203640" y="2585542"/>
                  </a:lnTo>
                  <a:lnTo>
                    <a:pt x="2297874" y="2467064"/>
                  </a:lnTo>
                  <a:lnTo>
                    <a:pt x="2419413" y="2310676"/>
                  </a:lnTo>
                  <a:lnTo>
                    <a:pt x="2444292" y="2260104"/>
                  </a:lnTo>
                  <a:lnTo>
                    <a:pt x="2502039" y="2183079"/>
                  </a:lnTo>
                  <a:lnTo>
                    <a:pt x="2525649" y="2133003"/>
                  </a:lnTo>
                  <a:lnTo>
                    <a:pt x="2548775" y="2083104"/>
                  </a:lnTo>
                  <a:lnTo>
                    <a:pt x="2569997" y="2047582"/>
                  </a:lnTo>
                  <a:lnTo>
                    <a:pt x="2590787" y="2012213"/>
                  </a:lnTo>
                  <a:lnTo>
                    <a:pt x="2606497" y="1965210"/>
                  </a:lnTo>
                  <a:lnTo>
                    <a:pt x="2626309" y="1930234"/>
                  </a:lnTo>
                  <a:lnTo>
                    <a:pt x="2640927" y="1883651"/>
                  </a:lnTo>
                  <a:lnTo>
                    <a:pt x="2654935" y="1837309"/>
                  </a:lnTo>
                  <a:lnTo>
                    <a:pt x="2672892" y="1803057"/>
                  </a:lnTo>
                  <a:lnTo>
                    <a:pt x="2685529" y="1757235"/>
                  </a:lnTo>
                  <a:lnTo>
                    <a:pt x="2697403" y="1711731"/>
                  </a:lnTo>
                  <a:lnTo>
                    <a:pt x="2708465" y="1666532"/>
                  </a:lnTo>
                  <a:lnTo>
                    <a:pt x="2718676" y="1621663"/>
                  </a:lnTo>
                  <a:lnTo>
                    <a:pt x="2727972" y="1577149"/>
                  </a:lnTo>
                  <a:lnTo>
                    <a:pt x="2731719" y="1521180"/>
                  </a:lnTo>
                  <a:lnTo>
                    <a:pt x="2739072" y="1477429"/>
                  </a:lnTo>
                  <a:lnTo>
                    <a:pt x="2745371" y="1434084"/>
                  </a:lnTo>
                  <a:lnTo>
                    <a:pt x="2745968" y="1379334"/>
                  </a:lnTo>
                  <a:lnTo>
                    <a:pt x="2750032" y="1336852"/>
                  </a:lnTo>
                  <a:lnTo>
                    <a:pt x="2752902" y="1294853"/>
                  </a:lnTo>
                  <a:close/>
                </a:path>
                <a:path w="6103620" h="4098290">
                  <a:moveTo>
                    <a:pt x="4310469" y="1723948"/>
                  </a:moveTo>
                  <a:lnTo>
                    <a:pt x="4263936" y="1728457"/>
                  </a:lnTo>
                  <a:lnTo>
                    <a:pt x="4179189" y="1761464"/>
                  </a:lnTo>
                  <a:lnTo>
                    <a:pt x="4131830" y="1766290"/>
                  </a:lnTo>
                  <a:lnTo>
                    <a:pt x="4045724" y="1799831"/>
                  </a:lnTo>
                  <a:lnTo>
                    <a:pt x="4007027" y="1828533"/>
                  </a:lnTo>
                  <a:lnTo>
                    <a:pt x="3920096" y="1862391"/>
                  </a:lnTo>
                  <a:lnTo>
                    <a:pt x="3881132" y="1891195"/>
                  </a:lnTo>
                  <a:lnTo>
                    <a:pt x="4310469" y="1723948"/>
                  </a:lnTo>
                  <a:close/>
                </a:path>
                <a:path w="6103620" h="4098290">
                  <a:moveTo>
                    <a:pt x="6103353" y="3383470"/>
                  </a:moveTo>
                  <a:lnTo>
                    <a:pt x="6101600" y="3329622"/>
                  </a:lnTo>
                  <a:lnTo>
                    <a:pt x="6098718" y="3276231"/>
                  </a:lnTo>
                  <a:lnTo>
                    <a:pt x="6099276" y="3235121"/>
                  </a:lnTo>
                  <a:lnTo>
                    <a:pt x="6094057" y="3182632"/>
                  </a:lnTo>
                  <a:lnTo>
                    <a:pt x="6087681" y="3130613"/>
                  </a:lnTo>
                  <a:lnTo>
                    <a:pt x="6080112" y="3079038"/>
                  </a:lnTo>
                  <a:lnTo>
                    <a:pt x="6075985" y="3039757"/>
                  </a:lnTo>
                  <a:lnTo>
                    <a:pt x="6066053" y="2989110"/>
                  </a:lnTo>
                  <a:lnTo>
                    <a:pt x="6054915" y="2938932"/>
                  </a:lnTo>
                  <a:lnTo>
                    <a:pt x="6042584" y="2889212"/>
                  </a:lnTo>
                  <a:lnTo>
                    <a:pt x="6033643" y="2851810"/>
                  </a:lnTo>
                  <a:lnTo>
                    <a:pt x="6018873" y="2803042"/>
                  </a:lnTo>
                  <a:lnTo>
                    <a:pt x="6002883" y="2754757"/>
                  </a:lnTo>
                  <a:lnTo>
                    <a:pt x="5985662" y="2706941"/>
                  </a:lnTo>
                  <a:lnTo>
                    <a:pt x="5967196" y="2659621"/>
                  </a:lnTo>
                  <a:lnTo>
                    <a:pt x="5952096" y="2624607"/>
                  </a:lnTo>
                  <a:lnTo>
                    <a:pt x="5931141" y="2578252"/>
                  </a:lnTo>
                  <a:lnTo>
                    <a:pt x="5908929" y="2532392"/>
                  </a:lnTo>
                  <a:lnTo>
                    <a:pt x="5885446" y="2487015"/>
                  </a:lnTo>
                  <a:lnTo>
                    <a:pt x="5865304" y="2453970"/>
                  </a:lnTo>
                  <a:lnTo>
                    <a:pt x="5838710" y="2409812"/>
                  </a:lnTo>
                  <a:lnTo>
                    <a:pt x="5810643" y="2366238"/>
                  </a:lnTo>
                  <a:lnTo>
                    <a:pt x="5781129" y="2323211"/>
                  </a:lnTo>
                  <a:lnTo>
                    <a:pt x="5750191" y="2280742"/>
                  </a:lnTo>
                  <a:lnTo>
                    <a:pt x="5722467" y="2250656"/>
                  </a:lnTo>
                  <a:lnTo>
                    <a:pt x="5688774" y="2209266"/>
                  </a:lnTo>
                  <a:lnTo>
                    <a:pt x="5653748" y="2168385"/>
                  </a:lnTo>
                  <a:lnTo>
                    <a:pt x="5622023" y="2139861"/>
                  </a:lnTo>
                  <a:lnTo>
                    <a:pt x="5584406" y="2099995"/>
                  </a:lnTo>
                  <a:lnTo>
                    <a:pt x="5550154" y="2072449"/>
                  </a:lnTo>
                  <a:lnTo>
                    <a:pt x="5510060" y="2033549"/>
                  </a:lnTo>
                  <a:lnTo>
                    <a:pt x="5473395" y="2006942"/>
                  </a:lnTo>
                  <a:lnTo>
                    <a:pt x="5435549" y="1980793"/>
                  </a:lnTo>
                  <a:lnTo>
                    <a:pt x="5391963" y="1943252"/>
                  </a:lnTo>
                  <a:lnTo>
                    <a:pt x="5351881" y="1917979"/>
                  </a:lnTo>
                  <a:lnTo>
                    <a:pt x="5310708" y="1893125"/>
                  </a:lnTo>
                  <a:lnTo>
                    <a:pt x="5268480" y="1868690"/>
                  </a:lnTo>
                  <a:lnTo>
                    <a:pt x="5225237" y="1844649"/>
                  </a:lnTo>
                  <a:lnTo>
                    <a:pt x="5185600" y="1832825"/>
                  </a:lnTo>
                  <a:lnTo>
                    <a:pt x="5140376" y="1809559"/>
                  </a:lnTo>
                  <a:lnTo>
                    <a:pt x="5094224" y="1786648"/>
                  </a:lnTo>
                  <a:lnTo>
                    <a:pt x="5051768" y="1775929"/>
                  </a:lnTo>
                  <a:lnTo>
                    <a:pt x="5003812" y="1753717"/>
                  </a:lnTo>
                  <a:lnTo>
                    <a:pt x="4959604" y="1743684"/>
                  </a:lnTo>
                  <a:lnTo>
                    <a:pt x="4914582" y="1733956"/>
                  </a:lnTo>
                  <a:lnTo>
                    <a:pt x="4868748" y="1724558"/>
                  </a:lnTo>
                  <a:lnTo>
                    <a:pt x="4822152" y="1715452"/>
                  </a:lnTo>
                  <a:lnTo>
                    <a:pt x="4774806" y="1706638"/>
                  </a:lnTo>
                  <a:lnTo>
                    <a:pt x="4726737" y="1698091"/>
                  </a:lnTo>
                  <a:lnTo>
                    <a:pt x="4677994" y="1689823"/>
                  </a:lnTo>
                  <a:lnTo>
                    <a:pt x="4633201" y="1693646"/>
                  </a:lnTo>
                  <a:lnTo>
                    <a:pt x="4583163" y="1685874"/>
                  </a:lnTo>
                  <a:lnTo>
                    <a:pt x="4443361" y="1699450"/>
                  </a:lnTo>
                  <a:lnTo>
                    <a:pt x="4352074" y="1707756"/>
                  </a:lnTo>
                  <a:lnTo>
                    <a:pt x="3881132" y="1891195"/>
                  </a:lnTo>
                  <a:lnTo>
                    <a:pt x="3837521" y="1908187"/>
                  </a:lnTo>
                  <a:lnTo>
                    <a:pt x="3643109" y="2052066"/>
                  </a:lnTo>
                  <a:lnTo>
                    <a:pt x="3609162" y="2092553"/>
                  </a:lnTo>
                  <a:lnTo>
                    <a:pt x="3570782" y="2121128"/>
                  </a:lnTo>
                  <a:lnTo>
                    <a:pt x="3537229" y="2161463"/>
                  </a:lnTo>
                  <a:lnTo>
                    <a:pt x="3499294" y="2189873"/>
                  </a:lnTo>
                  <a:lnTo>
                    <a:pt x="3369005" y="2349665"/>
                  </a:lnTo>
                  <a:lnTo>
                    <a:pt x="3275266" y="2467953"/>
                  </a:lnTo>
                  <a:lnTo>
                    <a:pt x="3249549" y="2518854"/>
                  </a:lnTo>
                  <a:lnTo>
                    <a:pt x="3219729" y="2557729"/>
                  </a:lnTo>
                  <a:lnTo>
                    <a:pt x="3194329" y="2608516"/>
                  </a:lnTo>
                  <a:lnTo>
                    <a:pt x="3169869" y="2658935"/>
                  </a:lnTo>
                  <a:lnTo>
                    <a:pt x="3146323" y="2708999"/>
                  </a:lnTo>
                  <a:lnTo>
                    <a:pt x="3119043" y="2746883"/>
                  </a:lnTo>
                  <a:lnTo>
                    <a:pt x="3097225" y="2796273"/>
                  </a:lnTo>
                  <a:lnTo>
                    <a:pt x="3076244" y="2845333"/>
                  </a:lnTo>
                  <a:lnTo>
                    <a:pt x="3056051" y="2894088"/>
                  </a:lnTo>
                  <a:lnTo>
                    <a:pt x="3036633" y="2942539"/>
                  </a:lnTo>
                  <a:lnTo>
                    <a:pt x="3017964" y="2990697"/>
                  </a:lnTo>
                  <a:lnTo>
                    <a:pt x="3000006" y="3038589"/>
                  </a:lnTo>
                  <a:lnTo>
                    <a:pt x="2987344" y="3098038"/>
                  </a:lnTo>
                  <a:lnTo>
                    <a:pt x="2970733" y="3145396"/>
                  </a:lnTo>
                  <a:lnTo>
                    <a:pt x="2954756" y="3192500"/>
                  </a:lnTo>
                  <a:lnTo>
                    <a:pt x="2939389" y="3239376"/>
                  </a:lnTo>
                  <a:lnTo>
                    <a:pt x="2924606" y="3286023"/>
                  </a:lnTo>
                  <a:lnTo>
                    <a:pt x="2910357" y="3332467"/>
                  </a:lnTo>
                  <a:lnTo>
                    <a:pt x="2901251" y="3390531"/>
                  </a:lnTo>
                  <a:lnTo>
                    <a:pt x="2888030" y="3436569"/>
                  </a:lnTo>
                  <a:lnTo>
                    <a:pt x="2875280" y="3482429"/>
                  </a:lnTo>
                  <a:lnTo>
                    <a:pt x="2862961" y="3528110"/>
                  </a:lnTo>
                  <a:lnTo>
                    <a:pt x="2851061" y="3573640"/>
                  </a:lnTo>
                  <a:lnTo>
                    <a:pt x="2844139" y="3630853"/>
                  </a:lnTo>
                  <a:lnTo>
                    <a:pt x="2832976" y="3676091"/>
                  </a:lnTo>
                  <a:lnTo>
                    <a:pt x="2822143" y="3721201"/>
                  </a:lnTo>
                  <a:lnTo>
                    <a:pt x="2811615" y="3766185"/>
                  </a:lnTo>
                  <a:lnTo>
                    <a:pt x="2788691" y="3870528"/>
                  </a:lnTo>
                  <a:lnTo>
                    <a:pt x="2775635" y="3916502"/>
                  </a:lnTo>
                  <a:lnTo>
                    <a:pt x="2767253" y="3974274"/>
                  </a:lnTo>
                  <a:lnTo>
                    <a:pt x="2754274" y="4020223"/>
                  </a:lnTo>
                  <a:lnTo>
                    <a:pt x="2745892" y="4078008"/>
                  </a:lnTo>
                  <a:lnTo>
                    <a:pt x="2738132" y="4094657"/>
                  </a:lnTo>
                  <a:lnTo>
                    <a:pt x="3499383" y="4097972"/>
                  </a:lnTo>
                  <a:lnTo>
                    <a:pt x="3502888" y="4069346"/>
                  </a:lnTo>
                  <a:lnTo>
                    <a:pt x="3514318" y="4024007"/>
                  </a:lnTo>
                  <a:lnTo>
                    <a:pt x="3535921" y="3920185"/>
                  </a:lnTo>
                  <a:lnTo>
                    <a:pt x="3546983" y="3874986"/>
                  </a:lnTo>
                  <a:lnTo>
                    <a:pt x="3558375" y="3829659"/>
                  </a:lnTo>
                  <a:lnTo>
                    <a:pt x="3570122" y="3784193"/>
                  </a:lnTo>
                  <a:lnTo>
                    <a:pt x="3577615" y="3726751"/>
                  </a:lnTo>
                  <a:lnTo>
                    <a:pt x="3590112" y="3681006"/>
                  </a:lnTo>
                  <a:lnTo>
                    <a:pt x="3602990" y="3635095"/>
                  </a:lnTo>
                  <a:lnTo>
                    <a:pt x="3616299" y="3589020"/>
                  </a:lnTo>
                  <a:lnTo>
                    <a:pt x="3625431" y="3530943"/>
                  </a:lnTo>
                  <a:lnTo>
                    <a:pt x="3639629" y="3484524"/>
                  </a:lnTo>
                  <a:lnTo>
                    <a:pt x="3654285" y="3437928"/>
                  </a:lnTo>
                  <a:lnTo>
                    <a:pt x="3669436" y="3391141"/>
                  </a:lnTo>
                  <a:lnTo>
                    <a:pt x="3685082" y="3344151"/>
                  </a:lnTo>
                  <a:lnTo>
                    <a:pt x="3701250" y="3296970"/>
                  </a:lnTo>
                  <a:lnTo>
                    <a:pt x="3717963" y="3249574"/>
                  </a:lnTo>
                  <a:lnTo>
                    <a:pt x="3735235" y="3201949"/>
                  </a:lnTo>
                  <a:lnTo>
                    <a:pt x="3753066" y="3154121"/>
                  </a:lnTo>
                  <a:lnTo>
                    <a:pt x="3771493" y="3106051"/>
                  </a:lnTo>
                  <a:lnTo>
                    <a:pt x="3795141" y="3069577"/>
                  </a:lnTo>
                  <a:lnTo>
                    <a:pt x="3814800" y="3021038"/>
                  </a:lnTo>
                  <a:lnTo>
                    <a:pt x="3839705" y="2984068"/>
                  </a:lnTo>
                  <a:lnTo>
                    <a:pt x="3860673" y="2935020"/>
                  </a:lnTo>
                  <a:lnTo>
                    <a:pt x="3891724" y="2895663"/>
                  </a:lnTo>
                  <a:lnTo>
                    <a:pt x="3918902" y="2844190"/>
                  </a:lnTo>
                  <a:lnTo>
                    <a:pt x="3951313" y="2804299"/>
                  </a:lnTo>
                  <a:lnTo>
                    <a:pt x="4051147" y="2683637"/>
                  </a:lnTo>
                  <a:lnTo>
                    <a:pt x="4089527" y="2655062"/>
                  </a:lnTo>
                  <a:lnTo>
                    <a:pt x="4123334" y="2614625"/>
                  </a:lnTo>
                  <a:lnTo>
                    <a:pt x="4199864" y="2557551"/>
                  </a:lnTo>
                  <a:lnTo>
                    <a:pt x="4242359" y="2541003"/>
                  </a:lnTo>
                  <a:lnTo>
                    <a:pt x="4279836" y="2512771"/>
                  </a:lnTo>
                  <a:lnTo>
                    <a:pt x="4441812" y="2449677"/>
                  </a:lnTo>
                  <a:lnTo>
                    <a:pt x="4484751" y="2446578"/>
                  </a:lnTo>
                  <a:lnTo>
                    <a:pt x="4521974" y="2432075"/>
                  </a:lnTo>
                  <a:lnTo>
                    <a:pt x="4565688" y="2428684"/>
                  </a:lnTo>
                  <a:lnTo>
                    <a:pt x="4613122" y="2437460"/>
                  </a:lnTo>
                  <a:lnTo>
                    <a:pt x="4654969" y="2434793"/>
                  </a:lnTo>
                  <a:lnTo>
                    <a:pt x="4700321" y="2444381"/>
                  </a:lnTo>
                  <a:lnTo>
                    <a:pt x="4744453" y="2454452"/>
                  </a:lnTo>
                  <a:lnTo>
                    <a:pt x="4787265" y="2465032"/>
                  </a:lnTo>
                  <a:lnTo>
                    <a:pt x="4833226" y="2488019"/>
                  </a:lnTo>
                  <a:lnTo>
                    <a:pt x="4873028" y="2499779"/>
                  </a:lnTo>
                  <a:lnTo>
                    <a:pt x="4915751" y="2524010"/>
                  </a:lnTo>
                  <a:lnTo>
                    <a:pt x="4956695" y="2548953"/>
                  </a:lnTo>
                  <a:lnTo>
                    <a:pt x="4995735" y="2574633"/>
                  </a:lnTo>
                  <a:lnTo>
                    <a:pt x="5032756" y="2601099"/>
                  </a:lnTo>
                  <a:lnTo>
                    <a:pt x="5072253" y="2640241"/>
                  </a:lnTo>
                  <a:lnTo>
                    <a:pt x="5104892" y="2668409"/>
                  </a:lnTo>
                  <a:lnTo>
                    <a:pt x="5139779" y="2709341"/>
                  </a:lnTo>
                  <a:lnTo>
                    <a:pt x="5167579" y="2739402"/>
                  </a:lnTo>
                  <a:lnTo>
                    <a:pt x="5197399" y="2782303"/>
                  </a:lnTo>
                  <a:lnTo>
                    <a:pt x="5224513" y="2826258"/>
                  </a:lnTo>
                  <a:lnTo>
                    <a:pt x="5243779" y="2859646"/>
                  </a:lnTo>
                  <a:lnTo>
                    <a:pt x="5265610" y="2905658"/>
                  </a:lnTo>
                  <a:lnTo>
                    <a:pt x="5280825" y="2940621"/>
                  </a:lnTo>
                  <a:lnTo>
                    <a:pt x="5298643" y="2988195"/>
                  </a:lnTo>
                  <a:lnTo>
                    <a:pt x="5314493" y="3036544"/>
                  </a:lnTo>
                  <a:lnTo>
                    <a:pt x="5323776" y="3073819"/>
                  </a:lnTo>
                  <a:lnTo>
                    <a:pt x="5335740" y="3123666"/>
                  </a:lnTo>
                  <a:lnTo>
                    <a:pt x="5345811" y="3174263"/>
                  </a:lnTo>
                  <a:lnTo>
                    <a:pt x="5349379" y="3213760"/>
                  </a:lnTo>
                  <a:lnTo>
                    <a:pt x="5355704" y="3265817"/>
                  </a:lnTo>
                  <a:lnTo>
                    <a:pt x="5360187" y="3318586"/>
                  </a:lnTo>
                  <a:lnTo>
                    <a:pt x="5358257" y="3360229"/>
                  </a:lnTo>
                  <a:lnTo>
                    <a:pt x="5359146" y="3414407"/>
                  </a:lnTo>
                  <a:lnTo>
                    <a:pt x="5353659" y="3457422"/>
                  </a:lnTo>
                  <a:lnTo>
                    <a:pt x="5351043" y="3512972"/>
                  </a:lnTo>
                  <a:lnTo>
                    <a:pt x="5342090" y="3557346"/>
                  </a:lnTo>
                  <a:lnTo>
                    <a:pt x="5336044" y="3614216"/>
                  </a:lnTo>
                  <a:lnTo>
                    <a:pt x="5323725" y="3659898"/>
                  </a:lnTo>
                  <a:lnTo>
                    <a:pt x="5309755" y="3706241"/>
                  </a:lnTo>
                  <a:lnTo>
                    <a:pt x="5298757" y="3765029"/>
                  </a:lnTo>
                  <a:lnTo>
                    <a:pt x="5281803" y="3798900"/>
                  </a:lnTo>
                  <a:lnTo>
                    <a:pt x="5268366" y="3845026"/>
                  </a:lnTo>
                  <a:lnTo>
                    <a:pt x="5253850" y="3891559"/>
                  </a:lnTo>
                  <a:lnTo>
                    <a:pt x="5233657" y="3926687"/>
                  </a:lnTo>
                  <a:lnTo>
                    <a:pt x="5217007" y="3974058"/>
                  </a:lnTo>
                  <a:lnTo>
                    <a:pt x="5194681" y="4010025"/>
                  </a:lnTo>
                  <a:lnTo>
                    <a:pt x="5175910" y="4058221"/>
                  </a:lnTo>
                  <a:lnTo>
                    <a:pt x="5151463" y="4095000"/>
                  </a:lnTo>
                  <a:lnTo>
                    <a:pt x="5150243" y="4095483"/>
                  </a:lnTo>
                  <a:lnTo>
                    <a:pt x="5964631" y="4091724"/>
                  </a:lnTo>
                  <a:lnTo>
                    <a:pt x="5976493" y="4073461"/>
                  </a:lnTo>
                  <a:lnTo>
                    <a:pt x="5990996" y="4026928"/>
                  </a:lnTo>
                  <a:lnTo>
                    <a:pt x="6004725" y="3980700"/>
                  </a:lnTo>
                  <a:lnTo>
                    <a:pt x="6020867" y="3933520"/>
                  </a:lnTo>
                  <a:lnTo>
                    <a:pt x="6035941" y="3886758"/>
                  </a:lnTo>
                  <a:lnTo>
                    <a:pt x="6045327" y="3828580"/>
                  </a:lnTo>
                  <a:lnTo>
                    <a:pt x="6058243" y="3782657"/>
                  </a:lnTo>
                  <a:lnTo>
                    <a:pt x="6065456" y="3725329"/>
                  </a:lnTo>
                  <a:lnTo>
                    <a:pt x="6076188" y="3680269"/>
                  </a:lnTo>
                  <a:lnTo>
                    <a:pt x="6081204" y="3623792"/>
                  </a:lnTo>
                  <a:lnTo>
                    <a:pt x="6089726" y="3579584"/>
                  </a:lnTo>
                  <a:lnTo>
                    <a:pt x="6092520" y="3523983"/>
                  </a:lnTo>
                  <a:lnTo>
                    <a:pt x="6098794" y="3480638"/>
                  </a:lnTo>
                  <a:lnTo>
                    <a:pt x="6099340" y="3425914"/>
                  </a:lnTo>
                  <a:lnTo>
                    <a:pt x="6103353" y="3383470"/>
                  </a:lnTo>
                  <a:close/>
                </a:path>
              </a:pathLst>
            </a:custGeom>
            <a:solidFill>
              <a:srgbClr val="C7C704">
                <a:alpha val="29798"/>
              </a:srgbClr>
            </a:solidFill>
          </p:spPr>
          <p:txBody>
            <a:bodyPr wrap="square" lIns="0" tIns="0" rIns="0" bIns="0" rtlCol="0"/>
            <a:lstStyle/>
            <a:p>
              <a:endParaRPr/>
            </a:p>
          </p:txBody>
        </p:sp>
      </p:grpSp>
      <p:grpSp>
        <p:nvGrpSpPr>
          <p:cNvPr id="13" name="object 9">
            <a:extLst>
              <a:ext uri="{FF2B5EF4-FFF2-40B4-BE49-F238E27FC236}">
                <a16:creationId xmlns:a16="http://schemas.microsoft.com/office/drawing/2014/main" id="{40EE127B-F7E7-1522-0058-D5D2A373A1F1}"/>
              </a:ext>
            </a:extLst>
          </p:cNvPr>
          <p:cNvGrpSpPr/>
          <p:nvPr/>
        </p:nvGrpSpPr>
        <p:grpSpPr>
          <a:xfrm rot="10800000">
            <a:off x="9925315" y="-10542"/>
            <a:ext cx="2266685" cy="1521971"/>
            <a:chOff x="-1535" y="6185418"/>
            <a:chExt cx="6103620" cy="4098290"/>
          </a:xfrm>
        </p:grpSpPr>
        <p:sp>
          <p:nvSpPr>
            <p:cNvPr id="14" name="object 10">
              <a:extLst>
                <a:ext uri="{FF2B5EF4-FFF2-40B4-BE49-F238E27FC236}">
                  <a16:creationId xmlns:a16="http://schemas.microsoft.com/office/drawing/2014/main" id="{ED2A0B8F-829B-BC6B-6FC9-5B544424BABE}"/>
                </a:ext>
              </a:extLst>
            </p:cNvPr>
            <p:cNvSpPr/>
            <p:nvPr/>
          </p:nvSpPr>
          <p:spPr>
            <a:xfrm>
              <a:off x="-1535" y="6185418"/>
              <a:ext cx="6103620" cy="4098290"/>
            </a:xfrm>
            <a:custGeom>
              <a:avLst/>
              <a:gdLst/>
              <a:ahLst/>
              <a:cxnLst/>
              <a:rect l="l" t="t" r="r" b="b"/>
              <a:pathLst>
                <a:path w="6103620" h="4098290">
                  <a:moveTo>
                    <a:pt x="749925" y="98813"/>
                  </a:moveTo>
                  <a:lnTo>
                    <a:pt x="134959" y="338368"/>
                  </a:lnTo>
                  <a:lnTo>
                    <a:pt x="176603" y="308517"/>
                  </a:lnTo>
                  <a:lnTo>
                    <a:pt x="704999" y="102684"/>
                  </a:lnTo>
                  <a:lnTo>
                    <a:pt x="749925" y="98813"/>
                  </a:lnTo>
                  <a:close/>
                </a:path>
                <a:path w="6103620" h="4098290">
                  <a:moveTo>
                    <a:pt x="839094" y="77707"/>
                  </a:moveTo>
                  <a:lnTo>
                    <a:pt x="983" y="404188"/>
                  </a:lnTo>
                  <a:lnTo>
                    <a:pt x="42534" y="374372"/>
                  </a:lnTo>
                  <a:lnTo>
                    <a:pt x="791586" y="82584"/>
                  </a:lnTo>
                  <a:lnTo>
                    <a:pt x="839094" y="77707"/>
                  </a:lnTo>
                  <a:close/>
                </a:path>
                <a:path w="6103620" h="4098290">
                  <a:moveTo>
                    <a:pt x="378" y="1276715"/>
                  </a:moveTo>
                  <a:lnTo>
                    <a:pt x="0" y="404571"/>
                  </a:lnTo>
                  <a:lnTo>
                    <a:pt x="883118" y="60558"/>
                  </a:lnTo>
                  <a:lnTo>
                    <a:pt x="932769" y="54846"/>
                  </a:lnTo>
                  <a:lnTo>
                    <a:pt x="978718" y="36947"/>
                  </a:lnTo>
                  <a:lnTo>
                    <a:pt x="1241303" y="2806"/>
                  </a:lnTo>
                  <a:lnTo>
                    <a:pt x="1299622" y="7348"/>
                  </a:lnTo>
                  <a:lnTo>
                    <a:pt x="1353474" y="0"/>
                  </a:lnTo>
                  <a:lnTo>
                    <a:pt x="1528620" y="13550"/>
                  </a:lnTo>
                  <a:lnTo>
                    <a:pt x="1583393" y="19472"/>
                  </a:lnTo>
                  <a:lnTo>
                    <a:pt x="1636838" y="25912"/>
                  </a:lnTo>
                  <a:lnTo>
                    <a:pt x="1688938" y="32876"/>
                  </a:lnTo>
                  <a:lnTo>
                    <a:pt x="1739678" y="40370"/>
                  </a:lnTo>
                  <a:lnTo>
                    <a:pt x="1789041" y="48400"/>
                  </a:lnTo>
                  <a:lnTo>
                    <a:pt x="1841622" y="68806"/>
                  </a:lnTo>
                  <a:lnTo>
                    <a:pt x="1888184" y="77928"/>
                  </a:lnTo>
                  <a:lnTo>
                    <a:pt x="1937932" y="99437"/>
                  </a:lnTo>
                  <a:lnTo>
                    <a:pt x="1981630" y="109674"/>
                  </a:lnTo>
                  <a:lnTo>
                    <a:pt x="2028482" y="132312"/>
                  </a:lnTo>
                  <a:lnTo>
                    <a:pt x="2073862" y="155523"/>
                  </a:lnTo>
                  <a:lnTo>
                    <a:pt x="2117754" y="179314"/>
                  </a:lnTo>
                  <a:lnTo>
                    <a:pt x="2160143" y="203690"/>
                  </a:lnTo>
                  <a:lnTo>
                    <a:pt x="2201012" y="228659"/>
                  </a:lnTo>
                  <a:lnTo>
                    <a:pt x="2240345" y="254225"/>
                  </a:lnTo>
                  <a:lnTo>
                    <a:pt x="2278128" y="280396"/>
                  </a:lnTo>
                  <a:lnTo>
                    <a:pt x="516565" y="966601"/>
                  </a:lnTo>
                  <a:lnTo>
                    <a:pt x="476237" y="995940"/>
                  </a:lnTo>
                  <a:lnTo>
                    <a:pt x="386536" y="1030883"/>
                  </a:lnTo>
                  <a:lnTo>
                    <a:pt x="346397" y="1060148"/>
                  </a:lnTo>
                  <a:lnTo>
                    <a:pt x="301727" y="1077549"/>
                  </a:lnTo>
                  <a:lnTo>
                    <a:pt x="221874" y="1135914"/>
                  </a:lnTo>
                  <a:lnTo>
                    <a:pt x="177486" y="1153205"/>
                  </a:lnTo>
                  <a:lnTo>
                    <a:pt x="98269" y="1211323"/>
                  </a:lnTo>
                  <a:lnTo>
                    <a:pt x="54234" y="1228476"/>
                  </a:lnTo>
                  <a:lnTo>
                    <a:pt x="14943" y="1257411"/>
                  </a:lnTo>
                  <a:lnTo>
                    <a:pt x="378" y="1276715"/>
                  </a:lnTo>
                  <a:close/>
                </a:path>
                <a:path w="6103620" h="4098290">
                  <a:moveTo>
                    <a:pt x="850241" y="4094084"/>
                  </a:moveTo>
                  <a:lnTo>
                    <a:pt x="845892" y="4095778"/>
                  </a:lnTo>
                  <a:lnTo>
                    <a:pt x="48879" y="4092769"/>
                  </a:lnTo>
                  <a:lnTo>
                    <a:pt x="64032" y="4059607"/>
                  </a:lnTo>
                  <a:lnTo>
                    <a:pt x="81851" y="4011778"/>
                  </a:lnTo>
                  <a:lnTo>
                    <a:pt x="96168" y="3951682"/>
                  </a:lnTo>
                  <a:lnTo>
                    <a:pt x="115319" y="3903333"/>
                  </a:lnTo>
                  <a:lnTo>
                    <a:pt x="139668" y="3866589"/>
                  </a:lnTo>
                  <a:lnTo>
                    <a:pt x="159974" y="3817790"/>
                  </a:lnTo>
                  <a:lnTo>
                    <a:pt x="180827" y="3768779"/>
                  </a:lnTo>
                  <a:lnTo>
                    <a:pt x="202207" y="3719562"/>
                  </a:lnTo>
                  <a:lnTo>
                    <a:pt x="228703" y="3681981"/>
                  </a:lnTo>
                  <a:lnTo>
                    <a:pt x="251075" y="3632378"/>
                  </a:lnTo>
                  <a:lnTo>
                    <a:pt x="278522" y="3594426"/>
                  </a:lnTo>
                  <a:lnTo>
                    <a:pt x="301806" y="3544468"/>
                  </a:lnTo>
                  <a:lnTo>
                    <a:pt x="330124" y="3506178"/>
                  </a:lnTo>
                  <a:lnTo>
                    <a:pt x="354237" y="3455896"/>
                  </a:lnTo>
                  <a:lnTo>
                    <a:pt x="412817" y="3378558"/>
                  </a:lnTo>
                  <a:lnTo>
                    <a:pt x="503216" y="3261567"/>
                  </a:lnTo>
                  <a:lnTo>
                    <a:pt x="659272" y="3064480"/>
                  </a:lnTo>
                  <a:lnTo>
                    <a:pt x="695719" y="3036653"/>
                  </a:lnTo>
                  <a:lnTo>
                    <a:pt x="792117" y="2917324"/>
                  </a:lnTo>
                  <a:lnTo>
                    <a:pt x="829088" y="2889293"/>
                  </a:lnTo>
                  <a:lnTo>
                    <a:pt x="861529" y="2849397"/>
                  </a:lnTo>
                  <a:lnTo>
                    <a:pt x="898639" y="2821311"/>
                  </a:lnTo>
                  <a:lnTo>
                    <a:pt x="931179" y="2781376"/>
                  </a:lnTo>
                  <a:lnTo>
                    <a:pt x="968348" y="2753268"/>
                  </a:lnTo>
                  <a:lnTo>
                    <a:pt x="1000907" y="2713326"/>
                  </a:lnTo>
                  <a:lnTo>
                    <a:pt x="1038053" y="2685226"/>
                  </a:lnTo>
                  <a:lnTo>
                    <a:pt x="1070549" y="2645309"/>
                  </a:lnTo>
                  <a:lnTo>
                    <a:pt x="1107592" y="2617249"/>
                  </a:lnTo>
                  <a:lnTo>
                    <a:pt x="1160906" y="2569222"/>
                  </a:lnTo>
                  <a:lnTo>
                    <a:pt x="1251052" y="2479588"/>
                  </a:lnTo>
                  <a:lnTo>
                    <a:pt x="1292006" y="2450005"/>
                  </a:lnTo>
                  <a:lnTo>
                    <a:pt x="1328033" y="2408712"/>
                  </a:lnTo>
                  <a:lnTo>
                    <a:pt x="1368316" y="2379390"/>
                  </a:lnTo>
                  <a:lnTo>
                    <a:pt x="1403597" y="2338388"/>
                  </a:lnTo>
                  <a:lnTo>
                    <a:pt x="1443060" y="2309386"/>
                  </a:lnTo>
                  <a:lnTo>
                    <a:pt x="1511331" y="2228273"/>
                  </a:lnTo>
                  <a:lnTo>
                    <a:pt x="1549284" y="2199859"/>
                  </a:lnTo>
                  <a:lnTo>
                    <a:pt x="1614202" y="2120052"/>
                  </a:lnTo>
                  <a:lnTo>
                    <a:pt x="1650312" y="2092356"/>
                  </a:lnTo>
                  <a:lnTo>
                    <a:pt x="1681123" y="2053095"/>
                  </a:lnTo>
                  <a:lnTo>
                    <a:pt x="1711209" y="2014116"/>
                  </a:lnTo>
                  <a:lnTo>
                    <a:pt x="1740531" y="1975435"/>
                  </a:lnTo>
                  <a:lnTo>
                    <a:pt x="1769052" y="1937065"/>
                  </a:lnTo>
                  <a:lnTo>
                    <a:pt x="1796736" y="1899022"/>
                  </a:lnTo>
                  <a:lnTo>
                    <a:pt x="1823546" y="1861320"/>
                  </a:lnTo>
                  <a:lnTo>
                    <a:pt x="1849443" y="1823972"/>
                  </a:lnTo>
                  <a:lnTo>
                    <a:pt x="1874391" y="1786995"/>
                  </a:lnTo>
                  <a:lnTo>
                    <a:pt x="1893743" y="1738568"/>
                  </a:lnTo>
                  <a:lnTo>
                    <a:pt x="1917327" y="1702122"/>
                  </a:lnTo>
                  <a:lnTo>
                    <a:pt x="1935323" y="1654223"/>
                  </a:lnTo>
                  <a:lnTo>
                    <a:pt x="1952135" y="1606785"/>
                  </a:lnTo>
                  <a:lnTo>
                    <a:pt x="1967557" y="1559889"/>
                  </a:lnTo>
                  <a:lnTo>
                    <a:pt x="1981381" y="1513615"/>
                  </a:lnTo>
                  <a:lnTo>
                    <a:pt x="1993404" y="1468043"/>
                  </a:lnTo>
                  <a:lnTo>
                    <a:pt x="1998807" y="1411420"/>
                  </a:lnTo>
                  <a:lnTo>
                    <a:pt x="2006606" y="1367494"/>
                  </a:lnTo>
                  <a:lnTo>
                    <a:pt x="2007373" y="1312676"/>
                  </a:lnTo>
                  <a:lnTo>
                    <a:pt x="2010124" y="1270716"/>
                  </a:lnTo>
                  <a:lnTo>
                    <a:pt x="2005431" y="1218026"/>
                  </a:lnTo>
                  <a:lnTo>
                    <a:pt x="2002309" y="1178354"/>
                  </a:lnTo>
                  <a:lnTo>
                    <a:pt x="1991331" y="1128112"/>
                  </a:lnTo>
                  <a:lnTo>
                    <a:pt x="1976902" y="1079214"/>
                  </a:lnTo>
                  <a:lnTo>
                    <a:pt x="1963425" y="1043575"/>
                  </a:lnTo>
                  <a:lnTo>
                    <a:pt x="1941474" y="997608"/>
                  </a:lnTo>
                  <a:lnTo>
                    <a:pt x="1920064" y="965060"/>
                  </a:lnTo>
                  <a:lnTo>
                    <a:pt x="1894377" y="934177"/>
                  </a:lnTo>
                  <a:lnTo>
                    <a:pt x="1865576" y="904508"/>
                  </a:lnTo>
                  <a:lnTo>
                    <a:pt x="1833477" y="876123"/>
                  </a:lnTo>
                  <a:lnTo>
                    <a:pt x="1798266" y="848951"/>
                  </a:lnTo>
                  <a:lnTo>
                    <a:pt x="1760130" y="822918"/>
                  </a:lnTo>
                  <a:lnTo>
                    <a:pt x="1723866" y="809785"/>
                  </a:lnTo>
                  <a:lnTo>
                    <a:pt x="1680440" y="785812"/>
                  </a:lnTo>
                  <a:lnTo>
                    <a:pt x="1639259" y="774595"/>
                  </a:lnTo>
                  <a:lnTo>
                    <a:pt x="1595900" y="764226"/>
                  </a:lnTo>
                  <a:lnTo>
                    <a:pt x="1550550" y="754633"/>
                  </a:lnTo>
                  <a:lnTo>
                    <a:pt x="1508004" y="757577"/>
                  </a:lnTo>
                  <a:lnTo>
                    <a:pt x="1459231" y="749317"/>
                  </a:lnTo>
                  <a:lnTo>
                    <a:pt x="1409026" y="741615"/>
                  </a:lnTo>
                  <a:lnTo>
                    <a:pt x="1314287" y="751261"/>
                  </a:lnTo>
                  <a:lnTo>
                    <a:pt x="1015131" y="786018"/>
                  </a:lnTo>
                  <a:lnTo>
                    <a:pt x="924629" y="821272"/>
                  </a:lnTo>
                  <a:lnTo>
                    <a:pt x="875608" y="826738"/>
                  </a:lnTo>
                  <a:lnTo>
                    <a:pt x="2278128" y="280396"/>
                  </a:lnTo>
                  <a:lnTo>
                    <a:pt x="2314343" y="307177"/>
                  </a:lnTo>
                  <a:lnTo>
                    <a:pt x="2348975" y="334575"/>
                  </a:lnTo>
                  <a:lnTo>
                    <a:pt x="2386617" y="374430"/>
                  </a:lnTo>
                  <a:lnTo>
                    <a:pt x="2418035" y="403080"/>
                  </a:lnTo>
                  <a:lnTo>
                    <a:pt x="2452432" y="444199"/>
                  </a:lnTo>
                  <a:lnTo>
                    <a:pt x="2485957" y="485658"/>
                  </a:lnTo>
                  <a:lnTo>
                    <a:pt x="2512767" y="516103"/>
                  </a:lnTo>
                  <a:lnTo>
                    <a:pt x="2542130" y="559183"/>
                  </a:lnTo>
                  <a:lnTo>
                    <a:pt x="2569483" y="603046"/>
                  </a:lnTo>
                  <a:lnTo>
                    <a:pt x="2594876" y="647673"/>
                  </a:lnTo>
                  <a:lnTo>
                    <a:pt x="2618355" y="693045"/>
                  </a:lnTo>
                  <a:lnTo>
                    <a:pt x="2639969" y="739143"/>
                  </a:lnTo>
                  <a:lnTo>
                    <a:pt x="2655157" y="774116"/>
                  </a:lnTo>
                  <a:lnTo>
                    <a:pt x="2673185" y="821611"/>
                  </a:lnTo>
                  <a:lnTo>
                    <a:pt x="2689493" y="869777"/>
                  </a:lnTo>
                  <a:lnTo>
                    <a:pt x="2704128" y="918594"/>
                  </a:lnTo>
                  <a:lnTo>
                    <a:pt x="2712528" y="956211"/>
                  </a:lnTo>
                  <a:lnTo>
                    <a:pt x="2723961" y="1006275"/>
                  </a:lnTo>
                  <a:lnTo>
                    <a:pt x="2733865" y="1056935"/>
                  </a:lnTo>
                  <a:lnTo>
                    <a:pt x="2737679" y="1096338"/>
                  </a:lnTo>
                  <a:lnTo>
                    <a:pt x="2744670" y="1148133"/>
                  </a:lnTo>
                  <a:lnTo>
                    <a:pt x="2750276" y="1200468"/>
                  </a:lnTo>
                  <a:lnTo>
                    <a:pt x="2749936" y="1241489"/>
                  </a:lnTo>
                  <a:lnTo>
                    <a:pt x="2752917" y="1294846"/>
                  </a:lnTo>
                  <a:lnTo>
                    <a:pt x="2750047" y="1336852"/>
                  </a:lnTo>
                  <a:lnTo>
                    <a:pt x="2745986" y="1379323"/>
                  </a:lnTo>
                  <a:lnTo>
                    <a:pt x="2745389" y="1434074"/>
                  </a:lnTo>
                  <a:lnTo>
                    <a:pt x="2739086" y="1477418"/>
                  </a:lnTo>
                  <a:lnTo>
                    <a:pt x="2731735" y="1521170"/>
                  </a:lnTo>
                  <a:lnTo>
                    <a:pt x="2727993" y="1577146"/>
                  </a:lnTo>
                  <a:lnTo>
                    <a:pt x="2718689" y="1621659"/>
                  </a:lnTo>
                  <a:lnTo>
                    <a:pt x="2708481" y="1666524"/>
                  </a:lnTo>
                  <a:lnTo>
                    <a:pt x="2697417" y="1711723"/>
                  </a:lnTo>
                  <a:lnTo>
                    <a:pt x="2685544" y="1757236"/>
                  </a:lnTo>
                  <a:lnTo>
                    <a:pt x="2672911" y="1803046"/>
                  </a:lnTo>
                  <a:lnTo>
                    <a:pt x="2654956" y="1837300"/>
                  </a:lnTo>
                  <a:lnTo>
                    <a:pt x="2640947" y="1883645"/>
                  </a:lnTo>
                  <a:lnTo>
                    <a:pt x="2626321" y="1930231"/>
                  </a:lnTo>
                  <a:lnTo>
                    <a:pt x="2606518" y="1965205"/>
                  </a:lnTo>
                  <a:lnTo>
                    <a:pt x="2590804" y="2012214"/>
                  </a:lnTo>
                  <a:lnTo>
                    <a:pt x="2570009" y="2047574"/>
                  </a:lnTo>
                  <a:lnTo>
                    <a:pt x="2548790" y="2083099"/>
                  </a:lnTo>
                  <a:lnTo>
                    <a:pt x="2525661" y="2132998"/>
                  </a:lnTo>
                  <a:lnTo>
                    <a:pt x="2502058" y="2183080"/>
                  </a:lnTo>
                  <a:lnTo>
                    <a:pt x="2444308" y="2260095"/>
                  </a:lnTo>
                  <a:lnTo>
                    <a:pt x="2419426" y="2310676"/>
                  </a:lnTo>
                  <a:lnTo>
                    <a:pt x="2297894" y="2467055"/>
                  </a:lnTo>
                  <a:lnTo>
                    <a:pt x="2203653" y="2585543"/>
                  </a:lnTo>
                  <a:lnTo>
                    <a:pt x="2167165" y="2613386"/>
                  </a:lnTo>
                  <a:lnTo>
                    <a:pt x="2102851" y="2692957"/>
                  </a:lnTo>
                  <a:lnTo>
                    <a:pt x="2065853" y="2720999"/>
                  </a:lnTo>
                  <a:lnTo>
                    <a:pt x="2000728" y="2800887"/>
                  </a:lnTo>
                  <a:lnTo>
                    <a:pt x="1963429" y="2829046"/>
                  </a:lnTo>
                  <a:lnTo>
                    <a:pt x="1930685" y="2869060"/>
                  </a:lnTo>
                  <a:lnTo>
                    <a:pt x="1855912" y="2925447"/>
                  </a:lnTo>
                  <a:lnTo>
                    <a:pt x="1823147" y="2965469"/>
                  </a:lnTo>
                  <a:lnTo>
                    <a:pt x="1785813" y="2993642"/>
                  </a:lnTo>
                  <a:lnTo>
                    <a:pt x="1753151" y="3033624"/>
                  </a:lnTo>
                  <a:lnTo>
                    <a:pt x="1689983" y="3085490"/>
                  </a:lnTo>
                  <a:lnTo>
                    <a:pt x="1612313" y="3156634"/>
                  </a:lnTo>
                  <a:lnTo>
                    <a:pt x="1577595" y="3197418"/>
                  </a:lnTo>
                  <a:lnTo>
                    <a:pt x="1538237" y="3226379"/>
                  </a:lnTo>
                  <a:lnTo>
                    <a:pt x="1503501" y="3267169"/>
                  </a:lnTo>
                  <a:lnTo>
                    <a:pt x="1464208" y="3296105"/>
                  </a:lnTo>
                  <a:lnTo>
                    <a:pt x="1429620" y="3336838"/>
                  </a:lnTo>
                  <a:lnTo>
                    <a:pt x="1390559" y="3365683"/>
                  </a:lnTo>
                  <a:lnTo>
                    <a:pt x="1288438" y="3487241"/>
                  </a:lnTo>
                  <a:lnTo>
                    <a:pt x="1250337" y="3515713"/>
                  </a:lnTo>
                  <a:lnTo>
                    <a:pt x="1152091" y="3635761"/>
                  </a:lnTo>
                  <a:lnTo>
                    <a:pt x="1088866" y="3714908"/>
                  </a:lnTo>
                  <a:lnTo>
                    <a:pt x="1027844" y="3793197"/>
                  </a:lnTo>
                  <a:lnTo>
                    <a:pt x="998263" y="3831979"/>
                  </a:lnTo>
                  <a:lnTo>
                    <a:pt x="969357" y="3870498"/>
                  </a:lnTo>
                  <a:lnTo>
                    <a:pt x="945779" y="3920572"/>
                  </a:lnTo>
                  <a:lnTo>
                    <a:pt x="918348" y="3958517"/>
                  </a:lnTo>
                  <a:lnTo>
                    <a:pt x="896328" y="4007983"/>
                  </a:lnTo>
                  <a:lnTo>
                    <a:pt x="870538" y="4045288"/>
                  </a:lnTo>
                  <a:lnTo>
                    <a:pt x="850241" y="4094084"/>
                  </a:lnTo>
                  <a:close/>
                </a:path>
                <a:path w="6103620" h="4098290">
                  <a:moveTo>
                    <a:pt x="4179208" y="1761460"/>
                  </a:moveTo>
                  <a:lnTo>
                    <a:pt x="4007050" y="1828523"/>
                  </a:lnTo>
                  <a:lnTo>
                    <a:pt x="4045739" y="1799823"/>
                  </a:lnTo>
                  <a:lnTo>
                    <a:pt x="4131848" y="1766280"/>
                  </a:lnTo>
                  <a:lnTo>
                    <a:pt x="4179208" y="1761460"/>
                  </a:lnTo>
                  <a:close/>
                </a:path>
                <a:path w="6103620" h="4098290">
                  <a:moveTo>
                    <a:pt x="4310491" y="1723949"/>
                  </a:moveTo>
                  <a:lnTo>
                    <a:pt x="3881151" y="1891196"/>
                  </a:lnTo>
                  <a:lnTo>
                    <a:pt x="3920116" y="1862388"/>
                  </a:lnTo>
                  <a:lnTo>
                    <a:pt x="4263950" y="1728450"/>
                  </a:lnTo>
                  <a:lnTo>
                    <a:pt x="4310491" y="1723949"/>
                  </a:lnTo>
                  <a:close/>
                </a:path>
                <a:path w="6103620" h="4098290">
                  <a:moveTo>
                    <a:pt x="3499408" y="4097965"/>
                  </a:moveTo>
                  <a:lnTo>
                    <a:pt x="2738149" y="4094658"/>
                  </a:lnTo>
                  <a:lnTo>
                    <a:pt x="2745905" y="4078007"/>
                  </a:lnTo>
                  <a:lnTo>
                    <a:pt x="2754297" y="4020220"/>
                  </a:lnTo>
                  <a:lnTo>
                    <a:pt x="2767274" y="3974276"/>
                  </a:lnTo>
                  <a:lnTo>
                    <a:pt x="2775657" y="3916492"/>
                  </a:lnTo>
                  <a:lnTo>
                    <a:pt x="2788706" y="3870520"/>
                  </a:lnTo>
                  <a:lnTo>
                    <a:pt x="2811630" y="3766183"/>
                  </a:lnTo>
                  <a:lnTo>
                    <a:pt x="2822164" y="3721191"/>
                  </a:lnTo>
                  <a:lnTo>
                    <a:pt x="2832999" y="3676082"/>
                  </a:lnTo>
                  <a:lnTo>
                    <a:pt x="2844162" y="3630845"/>
                  </a:lnTo>
                  <a:lnTo>
                    <a:pt x="2851073" y="3573634"/>
                  </a:lnTo>
                  <a:lnTo>
                    <a:pt x="2862977" y="3528108"/>
                  </a:lnTo>
                  <a:lnTo>
                    <a:pt x="2875293" y="3482422"/>
                  </a:lnTo>
                  <a:lnTo>
                    <a:pt x="2888049" y="3436564"/>
                  </a:lnTo>
                  <a:lnTo>
                    <a:pt x="2901272" y="3390525"/>
                  </a:lnTo>
                  <a:lnTo>
                    <a:pt x="2910381" y="3332459"/>
                  </a:lnTo>
                  <a:lnTo>
                    <a:pt x="2924621" y="3286023"/>
                  </a:lnTo>
                  <a:lnTo>
                    <a:pt x="2939412" y="3239372"/>
                  </a:lnTo>
                  <a:lnTo>
                    <a:pt x="2954780" y="3192497"/>
                  </a:lnTo>
                  <a:lnTo>
                    <a:pt x="2970755" y="3145386"/>
                  </a:lnTo>
                  <a:lnTo>
                    <a:pt x="2987362" y="3098028"/>
                  </a:lnTo>
                  <a:lnTo>
                    <a:pt x="3000021" y="3038578"/>
                  </a:lnTo>
                  <a:lnTo>
                    <a:pt x="3017978" y="2990695"/>
                  </a:lnTo>
                  <a:lnTo>
                    <a:pt x="3036651" y="2942532"/>
                  </a:lnTo>
                  <a:lnTo>
                    <a:pt x="3056068" y="2894079"/>
                  </a:lnTo>
                  <a:lnTo>
                    <a:pt x="3076257" y="2845326"/>
                  </a:lnTo>
                  <a:lnTo>
                    <a:pt x="3097244" y="2796262"/>
                  </a:lnTo>
                  <a:lnTo>
                    <a:pt x="3119059" y="2746876"/>
                  </a:lnTo>
                  <a:lnTo>
                    <a:pt x="3146338" y="2708990"/>
                  </a:lnTo>
                  <a:lnTo>
                    <a:pt x="3169890" y="2658927"/>
                  </a:lnTo>
                  <a:lnTo>
                    <a:pt x="3194352" y="2608509"/>
                  </a:lnTo>
                  <a:lnTo>
                    <a:pt x="3219751" y="2557727"/>
                  </a:lnTo>
                  <a:lnTo>
                    <a:pt x="3249566" y="2518853"/>
                  </a:lnTo>
                  <a:lnTo>
                    <a:pt x="3275282" y="2467947"/>
                  </a:lnTo>
                  <a:lnTo>
                    <a:pt x="3369017" y="2349656"/>
                  </a:lnTo>
                  <a:lnTo>
                    <a:pt x="3499310" y="2189865"/>
                  </a:lnTo>
                  <a:lnTo>
                    <a:pt x="3537241" y="2161459"/>
                  </a:lnTo>
                  <a:lnTo>
                    <a:pt x="3570801" y="2121127"/>
                  </a:lnTo>
                  <a:lnTo>
                    <a:pt x="3609180" y="2092547"/>
                  </a:lnTo>
                  <a:lnTo>
                    <a:pt x="3643128" y="2052064"/>
                  </a:lnTo>
                  <a:lnTo>
                    <a:pt x="3837543" y="1908183"/>
                  </a:lnTo>
                  <a:lnTo>
                    <a:pt x="4352089" y="1707745"/>
                  </a:lnTo>
                  <a:lnTo>
                    <a:pt x="4443384" y="1699441"/>
                  </a:lnTo>
                  <a:lnTo>
                    <a:pt x="4583175" y="1685875"/>
                  </a:lnTo>
                  <a:lnTo>
                    <a:pt x="4633214" y="1693642"/>
                  </a:lnTo>
                  <a:lnTo>
                    <a:pt x="4678011" y="1689821"/>
                  </a:lnTo>
                  <a:lnTo>
                    <a:pt x="4726760" y="1698090"/>
                  </a:lnTo>
                  <a:lnTo>
                    <a:pt x="4774821" y="1706627"/>
                  </a:lnTo>
                  <a:lnTo>
                    <a:pt x="4822166" y="1715444"/>
                  </a:lnTo>
                  <a:lnTo>
                    <a:pt x="4868768" y="1724549"/>
                  </a:lnTo>
                  <a:lnTo>
                    <a:pt x="4914597" y="1733956"/>
                  </a:lnTo>
                  <a:lnTo>
                    <a:pt x="4959627" y="1743674"/>
                  </a:lnTo>
                  <a:lnTo>
                    <a:pt x="5003828" y="1753715"/>
                  </a:lnTo>
                  <a:lnTo>
                    <a:pt x="5051782" y="1775923"/>
                  </a:lnTo>
                  <a:lnTo>
                    <a:pt x="5094242" y="1786642"/>
                  </a:lnTo>
                  <a:lnTo>
                    <a:pt x="5140399" y="1809551"/>
                  </a:lnTo>
                  <a:lnTo>
                    <a:pt x="5185615" y="1832826"/>
                  </a:lnTo>
                  <a:lnTo>
                    <a:pt x="5225252" y="1844645"/>
                  </a:lnTo>
                  <a:lnTo>
                    <a:pt x="5268502" y="1868686"/>
                  </a:lnTo>
                  <a:lnTo>
                    <a:pt x="5310725" y="1893126"/>
                  </a:lnTo>
                  <a:lnTo>
                    <a:pt x="5351895" y="1917978"/>
                  </a:lnTo>
                  <a:lnTo>
                    <a:pt x="5391984" y="1943250"/>
                  </a:lnTo>
                  <a:lnTo>
                    <a:pt x="5435571" y="1980789"/>
                  </a:lnTo>
                  <a:lnTo>
                    <a:pt x="5473411" y="2006938"/>
                  </a:lnTo>
                  <a:lnTo>
                    <a:pt x="5510084" y="2033540"/>
                  </a:lnTo>
                  <a:lnTo>
                    <a:pt x="4279858" y="2512767"/>
                  </a:lnTo>
                  <a:lnTo>
                    <a:pt x="4242382" y="2540995"/>
                  </a:lnTo>
                  <a:lnTo>
                    <a:pt x="4199887" y="2557549"/>
                  </a:lnTo>
                  <a:lnTo>
                    <a:pt x="4123352" y="2614621"/>
                  </a:lnTo>
                  <a:lnTo>
                    <a:pt x="4089541" y="2655051"/>
                  </a:lnTo>
                  <a:lnTo>
                    <a:pt x="4051170" y="2683628"/>
                  </a:lnTo>
                  <a:lnTo>
                    <a:pt x="3951335" y="2804296"/>
                  </a:lnTo>
                  <a:lnTo>
                    <a:pt x="3918921" y="2844181"/>
                  </a:lnTo>
                  <a:lnTo>
                    <a:pt x="3891741" y="2895658"/>
                  </a:lnTo>
                  <a:lnTo>
                    <a:pt x="3860688" y="2935013"/>
                  </a:lnTo>
                  <a:lnTo>
                    <a:pt x="3839728" y="2984067"/>
                  </a:lnTo>
                  <a:lnTo>
                    <a:pt x="3814817" y="3021030"/>
                  </a:lnTo>
                  <a:lnTo>
                    <a:pt x="3795158" y="3069577"/>
                  </a:lnTo>
                  <a:lnTo>
                    <a:pt x="3771514" y="3106046"/>
                  </a:lnTo>
                  <a:lnTo>
                    <a:pt x="3753086" y="3154113"/>
                  </a:lnTo>
                  <a:lnTo>
                    <a:pt x="3735248" y="3201951"/>
                  </a:lnTo>
                  <a:lnTo>
                    <a:pt x="3717983" y="3249565"/>
                  </a:lnTo>
                  <a:lnTo>
                    <a:pt x="3701273" y="3296963"/>
                  </a:lnTo>
                  <a:lnTo>
                    <a:pt x="3685102" y="3344151"/>
                  </a:lnTo>
                  <a:lnTo>
                    <a:pt x="3669451" y="3391136"/>
                  </a:lnTo>
                  <a:lnTo>
                    <a:pt x="3654303" y="3437925"/>
                  </a:lnTo>
                  <a:lnTo>
                    <a:pt x="3639642" y="3484525"/>
                  </a:lnTo>
                  <a:lnTo>
                    <a:pt x="3625450" y="3530942"/>
                  </a:lnTo>
                  <a:lnTo>
                    <a:pt x="3616319" y="3589017"/>
                  </a:lnTo>
                  <a:lnTo>
                    <a:pt x="3603013" y="3635089"/>
                  </a:lnTo>
                  <a:lnTo>
                    <a:pt x="3590124" y="3680999"/>
                  </a:lnTo>
                  <a:lnTo>
                    <a:pt x="3577635" y="3726753"/>
                  </a:lnTo>
                  <a:lnTo>
                    <a:pt x="3570139" y="3784191"/>
                  </a:lnTo>
                  <a:lnTo>
                    <a:pt x="3558398" y="3829653"/>
                  </a:lnTo>
                  <a:lnTo>
                    <a:pt x="3547005" y="3874980"/>
                  </a:lnTo>
                  <a:lnTo>
                    <a:pt x="3535943" y="3920178"/>
                  </a:lnTo>
                  <a:lnTo>
                    <a:pt x="3514343" y="4023999"/>
                  </a:lnTo>
                  <a:lnTo>
                    <a:pt x="3502912" y="4069340"/>
                  </a:lnTo>
                  <a:lnTo>
                    <a:pt x="3499408" y="4097965"/>
                  </a:lnTo>
                  <a:close/>
                </a:path>
                <a:path w="6103620" h="4098290">
                  <a:moveTo>
                    <a:pt x="5964646" y="4091716"/>
                  </a:moveTo>
                  <a:lnTo>
                    <a:pt x="5150263" y="4095474"/>
                  </a:lnTo>
                  <a:lnTo>
                    <a:pt x="5151482" y="4094999"/>
                  </a:lnTo>
                  <a:lnTo>
                    <a:pt x="5175925" y="4058218"/>
                  </a:lnTo>
                  <a:lnTo>
                    <a:pt x="5194702" y="4010015"/>
                  </a:lnTo>
                  <a:lnTo>
                    <a:pt x="5217028" y="3974059"/>
                  </a:lnTo>
                  <a:lnTo>
                    <a:pt x="5233680" y="3926684"/>
                  </a:lnTo>
                  <a:lnTo>
                    <a:pt x="5253873" y="3891559"/>
                  </a:lnTo>
                  <a:lnTo>
                    <a:pt x="5268383" y="3845018"/>
                  </a:lnTo>
                  <a:lnTo>
                    <a:pt x="5281815" y="3798896"/>
                  </a:lnTo>
                  <a:lnTo>
                    <a:pt x="5298776" y="3765030"/>
                  </a:lnTo>
                  <a:lnTo>
                    <a:pt x="5309768" y="3706230"/>
                  </a:lnTo>
                  <a:lnTo>
                    <a:pt x="5323742" y="3659898"/>
                  </a:lnTo>
                  <a:lnTo>
                    <a:pt x="5336065" y="3614209"/>
                  </a:lnTo>
                  <a:lnTo>
                    <a:pt x="5342104" y="3557338"/>
                  </a:lnTo>
                  <a:lnTo>
                    <a:pt x="5351056" y="3512963"/>
                  </a:lnTo>
                  <a:lnTo>
                    <a:pt x="5353678" y="3457423"/>
                  </a:lnTo>
                  <a:lnTo>
                    <a:pt x="5359166" y="3414397"/>
                  </a:lnTo>
                  <a:lnTo>
                    <a:pt x="5358278" y="3360224"/>
                  </a:lnTo>
                  <a:lnTo>
                    <a:pt x="5360211" y="3318583"/>
                  </a:lnTo>
                  <a:lnTo>
                    <a:pt x="5355722" y="3265813"/>
                  </a:lnTo>
                  <a:lnTo>
                    <a:pt x="5349398" y="3213758"/>
                  </a:lnTo>
                  <a:lnTo>
                    <a:pt x="5345825" y="3174262"/>
                  </a:lnTo>
                  <a:lnTo>
                    <a:pt x="5335760" y="3123664"/>
                  </a:lnTo>
                  <a:lnTo>
                    <a:pt x="5323792" y="3073808"/>
                  </a:lnTo>
                  <a:lnTo>
                    <a:pt x="5314506" y="3036537"/>
                  </a:lnTo>
                  <a:lnTo>
                    <a:pt x="5298659" y="2988191"/>
                  </a:lnTo>
                  <a:lnTo>
                    <a:pt x="5280839" y="2940615"/>
                  </a:lnTo>
                  <a:lnTo>
                    <a:pt x="5265632" y="2905650"/>
                  </a:lnTo>
                  <a:lnTo>
                    <a:pt x="5243796" y="2859638"/>
                  </a:lnTo>
                  <a:lnTo>
                    <a:pt x="5224527" y="2826255"/>
                  </a:lnTo>
                  <a:lnTo>
                    <a:pt x="5197415" y="2782298"/>
                  </a:lnTo>
                  <a:lnTo>
                    <a:pt x="5167597" y="2739395"/>
                  </a:lnTo>
                  <a:lnTo>
                    <a:pt x="5139797" y="2709336"/>
                  </a:lnTo>
                  <a:lnTo>
                    <a:pt x="5104911" y="2668407"/>
                  </a:lnTo>
                  <a:lnTo>
                    <a:pt x="5072272" y="2640233"/>
                  </a:lnTo>
                  <a:lnTo>
                    <a:pt x="5032776" y="2601100"/>
                  </a:lnTo>
                  <a:lnTo>
                    <a:pt x="4995756" y="2574632"/>
                  </a:lnTo>
                  <a:lnTo>
                    <a:pt x="4956718" y="2548951"/>
                  </a:lnTo>
                  <a:lnTo>
                    <a:pt x="4915775" y="2524011"/>
                  </a:lnTo>
                  <a:lnTo>
                    <a:pt x="4873043" y="2499769"/>
                  </a:lnTo>
                  <a:lnTo>
                    <a:pt x="4833245" y="2488012"/>
                  </a:lnTo>
                  <a:lnTo>
                    <a:pt x="4787278" y="2465030"/>
                  </a:lnTo>
                  <a:lnTo>
                    <a:pt x="4744474" y="2454445"/>
                  </a:lnTo>
                  <a:lnTo>
                    <a:pt x="4700339" y="2444378"/>
                  </a:lnTo>
                  <a:lnTo>
                    <a:pt x="4654987" y="2434786"/>
                  </a:lnTo>
                  <a:lnTo>
                    <a:pt x="4613143" y="2437456"/>
                  </a:lnTo>
                  <a:lnTo>
                    <a:pt x="4565701" y="2428678"/>
                  </a:lnTo>
                  <a:lnTo>
                    <a:pt x="4521996" y="2432073"/>
                  </a:lnTo>
                  <a:lnTo>
                    <a:pt x="4484765" y="2446576"/>
                  </a:lnTo>
                  <a:lnTo>
                    <a:pt x="4441829" y="2449672"/>
                  </a:lnTo>
                  <a:lnTo>
                    <a:pt x="5510084" y="2033540"/>
                  </a:lnTo>
                  <a:lnTo>
                    <a:pt x="5550173" y="2072442"/>
                  </a:lnTo>
                  <a:lnTo>
                    <a:pt x="5584429" y="2099987"/>
                  </a:lnTo>
                  <a:lnTo>
                    <a:pt x="5622043" y="2139853"/>
                  </a:lnTo>
                  <a:lnTo>
                    <a:pt x="5653769" y="2168383"/>
                  </a:lnTo>
                  <a:lnTo>
                    <a:pt x="5688797" y="2209256"/>
                  </a:lnTo>
                  <a:lnTo>
                    <a:pt x="5722490" y="2250650"/>
                  </a:lnTo>
                  <a:lnTo>
                    <a:pt x="5750209" y="2280740"/>
                  </a:lnTo>
                  <a:lnTo>
                    <a:pt x="5781145" y="2323207"/>
                  </a:lnTo>
                  <a:lnTo>
                    <a:pt x="5810662" y="2366228"/>
                  </a:lnTo>
                  <a:lnTo>
                    <a:pt x="5838731" y="2409812"/>
                  </a:lnTo>
                  <a:lnTo>
                    <a:pt x="5865323" y="2453971"/>
                  </a:lnTo>
                  <a:lnTo>
                    <a:pt x="5885466" y="2487013"/>
                  </a:lnTo>
                  <a:lnTo>
                    <a:pt x="5908947" y="2532385"/>
                  </a:lnTo>
                  <a:lnTo>
                    <a:pt x="5931163" y="2578249"/>
                  </a:lnTo>
                  <a:lnTo>
                    <a:pt x="5952121" y="2624603"/>
                  </a:lnTo>
                  <a:lnTo>
                    <a:pt x="5967216" y="2659611"/>
                  </a:lnTo>
                  <a:lnTo>
                    <a:pt x="5985677" y="2706938"/>
                  </a:lnTo>
                  <a:lnTo>
                    <a:pt x="6002899" y="2754748"/>
                  </a:lnTo>
                  <a:lnTo>
                    <a:pt x="6018890" y="2803037"/>
                  </a:lnTo>
                  <a:lnTo>
                    <a:pt x="6033657" y="2851803"/>
                  </a:lnTo>
                  <a:lnTo>
                    <a:pt x="6042596" y="2889210"/>
                  </a:lnTo>
                  <a:lnTo>
                    <a:pt x="6054933" y="2938922"/>
                  </a:lnTo>
                  <a:lnTo>
                    <a:pt x="6066066" y="2989103"/>
                  </a:lnTo>
                  <a:lnTo>
                    <a:pt x="6076001" y="3039751"/>
                  </a:lnTo>
                  <a:lnTo>
                    <a:pt x="6080136" y="3079029"/>
                  </a:lnTo>
                  <a:lnTo>
                    <a:pt x="6087696" y="3130602"/>
                  </a:lnTo>
                  <a:lnTo>
                    <a:pt x="6094080" y="3182634"/>
                  </a:lnTo>
                  <a:lnTo>
                    <a:pt x="6099292" y="3235122"/>
                  </a:lnTo>
                  <a:lnTo>
                    <a:pt x="6098731" y="3276229"/>
                  </a:lnTo>
                  <a:lnTo>
                    <a:pt x="6101623" y="3329621"/>
                  </a:lnTo>
                  <a:lnTo>
                    <a:pt x="6103365" y="3383460"/>
                  </a:lnTo>
                  <a:lnTo>
                    <a:pt x="6099354" y="3425912"/>
                  </a:lnTo>
                  <a:lnTo>
                    <a:pt x="6098815" y="3480640"/>
                  </a:lnTo>
                  <a:lnTo>
                    <a:pt x="6092537" y="3523974"/>
                  </a:lnTo>
                  <a:lnTo>
                    <a:pt x="6089745" y="3579579"/>
                  </a:lnTo>
                  <a:lnTo>
                    <a:pt x="6081228" y="3623786"/>
                  </a:lnTo>
                  <a:lnTo>
                    <a:pt x="6076210" y="3680259"/>
                  </a:lnTo>
                  <a:lnTo>
                    <a:pt x="6065480" y="3725327"/>
                  </a:lnTo>
                  <a:lnTo>
                    <a:pt x="6058264" y="3782657"/>
                  </a:lnTo>
                  <a:lnTo>
                    <a:pt x="6045348" y="3828577"/>
                  </a:lnTo>
                  <a:lnTo>
                    <a:pt x="6035960" y="3886752"/>
                  </a:lnTo>
                  <a:lnTo>
                    <a:pt x="6020886" y="3933513"/>
                  </a:lnTo>
                  <a:lnTo>
                    <a:pt x="6004743" y="3980690"/>
                  </a:lnTo>
                  <a:lnTo>
                    <a:pt x="5991010" y="4026928"/>
                  </a:lnTo>
                  <a:lnTo>
                    <a:pt x="5976515" y="4073463"/>
                  </a:lnTo>
                  <a:lnTo>
                    <a:pt x="5964646" y="4091716"/>
                  </a:lnTo>
                  <a:close/>
                </a:path>
              </a:pathLst>
            </a:custGeom>
            <a:solidFill>
              <a:srgbClr val="FE696E"/>
            </a:solidFill>
          </p:spPr>
          <p:txBody>
            <a:bodyPr wrap="square" lIns="0" tIns="0" rIns="0" bIns="0" rtlCol="0"/>
            <a:lstStyle/>
            <a:p>
              <a:endParaRPr/>
            </a:p>
          </p:txBody>
        </p:sp>
        <p:pic>
          <p:nvPicPr>
            <p:cNvPr id="15" name="object 11">
              <a:extLst>
                <a:ext uri="{FF2B5EF4-FFF2-40B4-BE49-F238E27FC236}">
                  <a16:creationId xmlns:a16="http://schemas.microsoft.com/office/drawing/2014/main" id="{2F0D378A-162E-E70C-97C9-25913CF01F86}"/>
                </a:ext>
              </a:extLst>
            </p:cNvPr>
            <p:cNvPicPr/>
            <p:nvPr/>
          </p:nvPicPr>
          <p:blipFill>
            <a:blip r:embed="rId2" cstate="print"/>
            <a:stretch>
              <a:fillRect/>
            </a:stretch>
          </p:blipFill>
          <p:spPr>
            <a:xfrm>
              <a:off x="-1535" y="6185418"/>
              <a:ext cx="6103365" cy="4097965"/>
            </a:xfrm>
            <a:prstGeom prst="rect">
              <a:avLst/>
            </a:prstGeom>
          </p:spPr>
        </p:pic>
        <p:sp>
          <p:nvSpPr>
            <p:cNvPr id="16" name="object 12">
              <a:extLst>
                <a:ext uri="{FF2B5EF4-FFF2-40B4-BE49-F238E27FC236}">
                  <a16:creationId xmlns:a16="http://schemas.microsoft.com/office/drawing/2014/main" id="{93214FE8-74F5-410D-AB38-510C6C41AD13}"/>
                </a:ext>
              </a:extLst>
            </p:cNvPr>
            <p:cNvSpPr/>
            <p:nvPr/>
          </p:nvSpPr>
          <p:spPr>
            <a:xfrm>
              <a:off x="-1524" y="6185420"/>
              <a:ext cx="6103620" cy="4098290"/>
            </a:xfrm>
            <a:custGeom>
              <a:avLst/>
              <a:gdLst/>
              <a:ahLst/>
              <a:cxnLst/>
              <a:rect l="l" t="t" r="r" b="b"/>
              <a:pathLst>
                <a:path w="6103620" h="4098290">
                  <a:moveTo>
                    <a:pt x="2752902" y="1294853"/>
                  </a:moveTo>
                  <a:lnTo>
                    <a:pt x="2749918" y="1241488"/>
                  </a:lnTo>
                  <a:lnTo>
                    <a:pt x="2750261" y="1200467"/>
                  </a:lnTo>
                  <a:lnTo>
                    <a:pt x="2744647" y="1148143"/>
                  </a:lnTo>
                  <a:lnTo>
                    <a:pt x="2737662" y="1096340"/>
                  </a:lnTo>
                  <a:lnTo>
                    <a:pt x="2733852" y="1056944"/>
                  </a:lnTo>
                  <a:lnTo>
                    <a:pt x="2723946" y="1006284"/>
                  </a:lnTo>
                  <a:lnTo>
                    <a:pt x="2712504" y="956221"/>
                  </a:lnTo>
                  <a:lnTo>
                    <a:pt x="2704109" y="918603"/>
                  </a:lnTo>
                  <a:lnTo>
                    <a:pt x="2689479" y="869784"/>
                  </a:lnTo>
                  <a:lnTo>
                    <a:pt x="2673172" y="821613"/>
                  </a:lnTo>
                  <a:lnTo>
                    <a:pt x="2655138" y="774115"/>
                  </a:lnTo>
                  <a:lnTo>
                    <a:pt x="2639949" y="739152"/>
                  </a:lnTo>
                  <a:lnTo>
                    <a:pt x="2618333" y="693051"/>
                  </a:lnTo>
                  <a:lnTo>
                    <a:pt x="2594864" y="647674"/>
                  </a:lnTo>
                  <a:lnTo>
                    <a:pt x="2569464" y="603046"/>
                  </a:lnTo>
                  <a:lnTo>
                    <a:pt x="2542108" y="559193"/>
                  </a:lnTo>
                  <a:lnTo>
                    <a:pt x="2512745" y="516102"/>
                  </a:lnTo>
                  <a:lnTo>
                    <a:pt x="2485936" y="485660"/>
                  </a:lnTo>
                  <a:lnTo>
                    <a:pt x="2452420" y="444207"/>
                  </a:lnTo>
                  <a:lnTo>
                    <a:pt x="2418016" y="403085"/>
                  </a:lnTo>
                  <a:lnTo>
                    <a:pt x="2386596" y="374434"/>
                  </a:lnTo>
                  <a:lnTo>
                    <a:pt x="2348954" y="334581"/>
                  </a:lnTo>
                  <a:lnTo>
                    <a:pt x="2314321" y="307187"/>
                  </a:lnTo>
                  <a:lnTo>
                    <a:pt x="2278113" y="280403"/>
                  </a:lnTo>
                  <a:lnTo>
                    <a:pt x="2240330" y="254228"/>
                  </a:lnTo>
                  <a:lnTo>
                    <a:pt x="2200999" y="228663"/>
                  </a:lnTo>
                  <a:lnTo>
                    <a:pt x="2160130" y="203695"/>
                  </a:lnTo>
                  <a:lnTo>
                    <a:pt x="2117737" y="179324"/>
                  </a:lnTo>
                  <a:lnTo>
                    <a:pt x="2073846" y="155524"/>
                  </a:lnTo>
                  <a:lnTo>
                    <a:pt x="2028469" y="132321"/>
                  </a:lnTo>
                  <a:lnTo>
                    <a:pt x="1981606" y="109677"/>
                  </a:lnTo>
                  <a:lnTo>
                    <a:pt x="1937918" y="99441"/>
                  </a:lnTo>
                  <a:lnTo>
                    <a:pt x="1888159" y="77927"/>
                  </a:lnTo>
                  <a:lnTo>
                    <a:pt x="1841601" y="68808"/>
                  </a:lnTo>
                  <a:lnTo>
                    <a:pt x="1789023" y="48399"/>
                  </a:lnTo>
                  <a:lnTo>
                    <a:pt x="1739658" y="40373"/>
                  </a:lnTo>
                  <a:lnTo>
                    <a:pt x="1688922" y="32880"/>
                  </a:lnTo>
                  <a:lnTo>
                    <a:pt x="1636826" y="25920"/>
                  </a:lnTo>
                  <a:lnTo>
                    <a:pt x="1583372" y="19481"/>
                  </a:lnTo>
                  <a:lnTo>
                    <a:pt x="1528597" y="13550"/>
                  </a:lnTo>
                  <a:lnTo>
                    <a:pt x="1353451" y="0"/>
                  </a:lnTo>
                  <a:lnTo>
                    <a:pt x="1299603" y="7353"/>
                  </a:lnTo>
                  <a:lnTo>
                    <a:pt x="1241285" y="2806"/>
                  </a:lnTo>
                  <a:lnTo>
                    <a:pt x="978700" y="36957"/>
                  </a:lnTo>
                  <a:lnTo>
                    <a:pt x="932751" y="54851"/>
                  </a:lnTo>
                  <a:lnTo>
                    <a:pt x="883094" y="60566"/>
                  </a:lnTo>
                  <a:lnTo>
                    <a:pt x="839076" y="77711"/>
                  </a:lnTo>
                  <a:lnTo>
                    <a:pt x="791565" y="82588"/>
                  </a:lnTo>
                  <a:lnTo>
                    <a:pt x="749909" y="98818"/>
                  </a:lnTo>
                  <a:lnTo>
                    <a:pt x="704977" y="102692"/>
                  </a:lnTo>
                  <a:lnTo>
                    <a:pt x="176580" y="308521"/>
                  </a:lnTo>
                  <a:lnTo>
                    <a:pt x="134937" y="338378"/>
                  </a:lnTo>
                  <a:lnTo>
                    <a:pt x="42519" y="374383"/>
                  </a:lnTo>
                  <a:lnTo>
                    <a:pt x="977" y="404190"/>
                  </a:lnTo>
                  <a:lnTo>
                    <a:pt x="0" y="404571"/>
                  </a:lnTo>
                  <a:lnTo>
                    <a:pt x="368" y="1276718"/>
                  </a:lnTo>
                  <a:lnTo>
                    <a:pt x="14922" y="1257414"/>
                  </a:lnTo>
                  <a:lnTo>
                    <a:pt x="54216" y="1228483"/>
                  </a:lnTo>
                  <a:lnTo>
                    <a:pt x="98247" y="1211326"/>
                  </a:lnTo>
                  <a:lnTo>
                    <a:pt x="177469" y="1153210"/>
                  </a:lnTo>
                  <a:lnTo>
                    <a:pt x="221856" y="1135913"/>
                  </a:lnTo>
                  <a:lnTo>
                    <a:pt x="301713" y="1077556"/>
                  </a:lnTo>
                  <a:lnTo>
                    <a:pt x="346379" y="1060157"/>
                  </a:lnTo>
                  <a:lnTo>
                    <a:pt x="386524" y="1030884"/>
                  </a:lnTo>
                  <a:lnTo>
                    <a:pt x="476224" y="995946"/>
                  </a:lnTo>
                  <a:lnTo>
                    <a:pt x="516547" y="966609"/>
                  </a:lnTo>
                  <a:lnTo>
                    <a:pt x="875588" y="826744"/>
                  </a:lnTo>
                  <a:lnTo>
                    <a:pt x="924610" y="821283"/>
                  </a:lnTo>
                  <a:lnTo>
                    <a:pt x="1015111" y="786028"/>
                  </a:lnTo>
                  <a:lnTo>
                    <a:pt x="1314272" y="751268"/>
                  </a:lnTo>
                  <a:lnTo>
                    <a:pt x="1409001" y="741616"/>
                  </a:lnTo>
                  <a:lnTo>
                    <a:pt x="1459217" y="749325"/>
                  </a:lnTo>
                  <a:lnTo>
                    <a:pt x="1507985" y="757580"/>
                  </a:lnTo>
                  <a:lnTo>
                    <a:pt x="1550530" y="754634"/>
                  </a:lnTo>
                  <a:lnTo>
                    <a:pt x="1595882" y="764235"/>
                  </a:lnTo>
                  <a:lnTo>
                    <a:pt x="1639239" y="774598"/>
                  </a:lnTo>
                  <a:lnTo>
                    <a:pt x="1680425" y="785812"/>
                  </a:lnTo>
                  <a:lnTo>
                    <a:pt x="1723847" y="809790"/>
                  </a:lnTo>
                  <a:lnTo>
                    <a:pt x="1760118" y="822921"/>
                  </a:lnTo>
                  <a:lnTo>
                    <a:pt x="1798243" y="848956"/>
                  </a:lnTo>
                  <a:lnTo>
                    <a:pt x="1833460" y="876122"/>
                  </a:lnTo>
                  <a:lnTo>
                    <a:pt x="1865553" y="904506"/>
                  </a:lnTo>
                  <a:lnTo>
                    <a:pt x="1894357" y="934186"/>
                  </a:lnTo>
                  <a:lnTo>
                    <a:pt x="1920049" y="965060"/>
                  </a:lnTo>
                  <a:lnTo>
                    <a:pt x="1941461" y="997610"/>
                  </a:lnTo>
                  <a:lnTo>
                    <a:pt x="1963407" y="1043584"/>
                  </a:lnTo>
                  <a:lnTo>
                    <a:pt x="1991309" y="1128115"/>
                  </a:lnTo>
                  <a:lnTo>
                    <a:pt x="2002294" y="1178356"/>
                  </a:lnTo>
                  <a:lnTo>
                    <a:pt x="2005418" y="1218031"/>
                  </a:lnTo>
                  <a:lnTo>
                    <a:pt x="2010105" y="1270723"/>
                  </a:lnTo>
                  <a:lnTo>
                    <a:pt x="2007349" y="1312684"/>
                  </a:lnTo>
                  <a:lnTo>
                    <a:pt x="2006587" y="1367497"/>
                  </a:lnTo>
                  <a:lnTo>
                    <a:pt x="1998789" y="1411427"/>
                  </a:lnTo>
                  <a:lnTo>
                    <a:pt x="1993392" y="1468043"/>
                  </a:lnTo>
                  <a:lnTo>
                    <a:pt x="1981365" y="1513624"/>
                  </a:lnTo>
                  <a:lnTo>
                    <a:pt x="1967534" y="1559890"/>
                  </a:lnTo>
                  <a:lnTo>
                    <a:pt x="1952117" y="1606791"/>
                  </a:lnTo>
                  <a:lnTo>
                    <a:pt x="1935302" y="1654225"/>
                  </a:lnTo>
                  <a:lnTo>
                    <a:pt x="1917306" y="1702130"/>
                  </a:lnTo>
                  <a:lnTo>
                    <a:pt x="1893722" y="1738579"/>
                  </a:lnTo>
                  <a:lnTo>
                    <a:pt x="1874367" y="1787004"/>
                  </a:lnTo>
                  <a:lnTo>
                    <a:pt x="1849424" y="1823974"/>
                  </a:lnTo>
                  <a:lnTo>
                    <a:pt x="1823529" y="1861324"/>
                  </a:lnTo>
                  <a:lnTo>
                    <a:pt x="1796719" y="1899031"/>
                  </a:lnTo>
                  <a:lnTo>
                    <a:pt x="1769033" y="1937067"/>
                  </a:lnTo>
                  <a:lnTo>
                    <a:pt x="1740509" y="1975434"/>
                  </a:lnTo>
                  <a:lnTo>
                    <a:pt x="1711185" y="2014118"/>
                  </a:lnTo>
                  <a:lnTo>
                    <a:pt x="1681111" y="2053094"/>
                  </a:lnTo>
                  <a:lnTo>
                    <a:pt x="1650288" y="2092363"/>
                  </a:lnTo>
                  <a:lnTo>
                    <a:pt x="1614182" y="2120061"/>
                  </a:lnTo>
                  <a:lnTo>
                    <a:pt x="1549260" y="2199868"/>
                  </a:lnTo>
                  <a:lnTo>
                    <a:pt x="1511312" y="2228278"/>
                  </a:lnTo>
                  <a:lnTo>
                    <a:pt x="1443037" y="2309393"/>
                  </a:lnTo>
                  <a:lnTo>
                    <a:pt x="1403578" y="2338387"/>
                  </a:lnTo>
                  <a:lnTo>
                    <a:pt x="1368298" y="2379395"/>
                  </a:lnTo>
                  <a:lnTo>
                    <a:pt x="1328013" y="2408720"/>
                  </a:lnTo>
                  <a:lnTo>
                    <a:pt x="1291983" y="2450007"/>
                  </a:lnTo>
                  <a:lnTo>
                    <a:pt x="1251038" y="2479598"/>
                  </a:lnTo>
                  <a:lnTo>
                    <a:pt x="1160894" y="2569222"/>
                  </a:lnTo>
                  <a:lnTo>
                    <a:pt x="1107579" y="2617254"/>
                  </a:lnTo>
                  <a:lnTo>
                    <a:pt x="1070533" y="2645308"/>
                  </a:lnTo>
                  <a:lnTo>
                    <a:pt x="1038034" y="2685237"/>
                  </a:lnTo>
                  <a:lnTo>
                    <a:pt x="1000887" y="2713329"/>
                  </a:lnTo>
                  <a:lnTo>
                    <a:pt x="968336" y="2753271"/>
                  </a:lnTo>
                  <a:lnTo>
                    <a:pt x="931164" y="2781376"/>
                  </a:lnTo>
                  <a:lnTo>
                    <a:pt x="898626" y="2821317"/>
                  </a:lnTo>
                  <a:lnTo>
                    <a:pt x="861517" y="2849397"/>
                  </a:lnTo>
                  <a:lnTo>
                    <a:pt x="829068" y="2889300"/>
                  </a:lnTo>
                  <a:lnTo>
                    <a:pt x="792099" y="2917329"/>
                  </a:lnTo>
                  <a:lnTo>
                    <a:pt x="695706" y="3036659"/>
                  </a:lnTo>
                  <a:lnTo>
                    <a:pt x="659257" y="3064484"/>
                  </a:lnTo>
                  <a:lnTo>
                    <a:pt x="503199" y="3261576"/>
                  </a:lnTo>
                  <a:lnTo>
                    <a:pt x="412800" y="3378568"/>
                  </a:lnTo>
                  <a:lnTo>
                    <a:pt x="354215" y="3455898"/>
                  </a:lnTo>
                  <a:lnTo>
                    <a:pt x="330111" y="3506178"/>
                  </a:lnTo>
                  <a:lnTo>
                    <a:pt x="301790" y="3544468"/>
                  </a:lnTo>
                  <a:lnTo>
                    <a:pt x="278511" y="3594430"/>
                  </a:lnTo>
                  <a:lnTo>
                    <a:pt x="251053" y="3632377"/>
                  </a:lnTo>
                  <a:lnTo>
                    <a:pt x="228688" y="3681984"/>
                  </a:lnTo>
                  <a:lnTo>
                    <a:pt x="202184" y="3719563"/>
                  </a:lnTo>
                  <a:lnTo>
                    <a:pt x="180809" y="3768788"/>
                  </a:lnTo>
                  <a:lnTo>
                    <a:pt x="159956" y="3817797"/>
                  </a:lnTo>
                  <a:lnTo>
                    <a:pt x="139649" y="3866591"/>
                  </a:lnTo>
                  <a:lnTo>
                    <a:pt x="115303" y="3903332"/>
                  </a:lnTo>
                  <a:lnTo>
                    <a:pt x="96151" y="3951681"/>
                  </a:lnTo>
                  <a:lnTo>
                    <a:pt x="81838" y="4011777"/>
                  </a:lnTo>
                  <a:lnTo>
                    <a:pt x="64020" y="4059618"/>
                  </a:lnTo>
                  <a:lnTo>
                    <a:pt x="48856" y="4092778"/>
                  </a:lnTo>
                  <a:lnTo>
                    <a:pt x="845870" y="4095788"/>
                  </a:lnTo>
                  <a:lnTo>
                    <a:pt x="850226" y="4094086"/>
                  </a:lnTo>
                  <a:lnTo>
                    <a:pt x="870521" y="4045293"/>
                  </a:lnTo>
                  <a:lnTo>
                    <a:pt x="896315" y="4007993"/>
                  </a:lnTo>
                  <a:lnTo>
                    <a:pt x="918337" y="3958526"/>
                  </a:lnTo>
                  <a:lnTo>
                    <a:pt x="945756" y="3920579"/>
                  </a:lnTo>
                  <a:lnTo>
                    <a:pt x="969340" y="3870502"/>
                  </a:lnTo>
                  <a:lnTo>
                    <a:pt x="998245" y="3831983"/>
                  </a:lnTo>
                  <a:lnTo>
                    <a:pt x="1027823" y="3793198"/>
                  </a:lnTo>
                  <a:lnTo>
                    <a:pt x="1088847" y="3714915"/>
                  </a:lnTo>
                  <a:lnTo>
                    <a:pt x="1152067" y="3635768"/>
                  </a:lnTo>
                  <a:lnTo>
                    <a:pt x="1250315" y="3515715"/>
                  </a:lnTo>
                  <a:lnTo>
                    <a:pt x="1288415" y="3487242"/>
                  </a:lnTo>
                  <a:lnTo>
                    <a:pt x="1390535" y="3365690"/>
                  </a:lnTo>
                  <a:lnTo>
                    <a:pt x="1429600" y="3336848"/>
                  </a:lnTo>
                  <a:lnTo>
                    <a:pt x="1464195" y="3296107"/>
                  </a:lnTo>
                  <a:lnTo>
                    <a:pt x="1503476" y="3267176"/>
                  </a:lnTo>
                  <a:lnTo>
                    <a:pt x="1538224" y="3226384"/>
                  </a:lnTo>
                  <a:lnTo>
                    <a:pt x="1577581" y="3197428"/>
                  </a:lnTo>
                  <a:lnTo>
                    <a:pt x="1612290" y="3156635"/>
                  </a:lnTo>
                  <a:lnTo>
                    <a:pt x="1689963" y="3085490"/>
                  </a:lnTo>
                  <a:lnTo>
                    <a:pt x="1753133" y="3033623"/>
                  </a:lnTo>
                  <a:lnTo>
                    <a:pt x="1785797" y="2993644"/>
                  </a:lnTo>
                  <a:lnTo>
                    <a:pt x="1823135" y="2965475"/>
                  </a:lnTo>
                  <a:lnTo>
                    <a:pt x="1855889" y="2925457"/>
                  </a:lnTo>
                  <a:lnTo>
                    <a:pt x="1930666" y="2869069"/>
                  </a:lnTo>
                  <a:lnTo>
                    <a:pt x="1963407" y="2829052"/>
                  </a:lnTo>
                  <a:lnTo>
                    <a:pt x="2000707" y="2800896"/>
                  </a:lnTo>
                  <a:lnTo>
                    <a:pt x="2065832" y="2721000"/>
                  </a:lnTo>
                  <a:lnTo>
                    <a:pt x="2102827" y="2692958"/>
                  </a:lnTo>
                  <a:lnTo>
                    <a:pt x="2167153" y="2613393"/>
                  </a:lnTo>
                  <a:lnTo>
                    <a:pt x="2203640" y="2585542"/>
                  </a:lnTo>
                  <a:lnTo>
                    <a:pt x="2297874" y="2467064"/>
                  </a:lnTo>
                  <a:lnTo>
                    <a:pt x="2419413" y="2310676"/>
                  </a:lnTo>
                  <a:lnTo>
                    <a:pt x="2444292" y="2260104"/>
                  </a:lnTo>
                  <a:lnTo>
                    <a:pt x="2502039" y="2183079"/>
                  </a:lnTo>
                  <a:lnTo>
                    <a:pt x="2525649" y="2133003"/>
                  </a:lnTo>
                  <a:lnTo>
                    <a:pt x="2548775" y="2083104"/>
                  </a:lnTo>
                  <a:lnTo>
                    <a:pt x="2569997" y="2047582"/>
                  </a:lnTo>
                  <a:lnTo>
                    <a:pt x="2590787" y="2012213"/>
                  </a:lnTo>
                  <a:lnTo>
                    <a:pt x="2606497" y="1965210"/>
                  </a:lnTo>
                  <a:lnTo>
                    <a:pt x="2626309" y="1930234"/>
                  </a:lnTo>
                  <a:lnTo>
                    <a:pt x="2640927" y="1883651"/>
                  </a:lnTo>
                  <a:lnTo>
                    <a:pt x="2654935" y="1837309"/>
                  </a:lnTo>
                  <a:lnTo>
                    <a:pt x="2672892" y="1803057"/>
                  </a:lnTo>
                  <a:lnTo>
                    <a:pt x="2685529" y="1757235"/>
                  </a:lnTo>
                  <a:lnTo>
                    <a:pt x="2697403" y="1711731"/>
                  </a:lnTo>
                  <a:lnTo>
                    <a:pt x="2708465" y="1666532"/>
                  </a:lnTo>
                  <a:lnTo>
                    <a:pt x="2718676" y="1621663"/>
                  </a:lnTo>
                  <a:lnTo>
                    <a:pt x="2727972" y="1577149"/>
                  </a:lnTo>
                  <a:lnTo>
                    <a:pt x="2731719" y="1521180"/>
                  </a:lnTo>
                  <a:lnTo>
                    <a:pt x="2739072" y="1477429"/>
                  </a:lnTo>
                  <a:lnTo>
                    <a:pt x="2745371" y="1434084"/>
                  </a:lnTo>
                  <a:lnTo>
                    <a:pt x="2745968" y="1379334"/>
                  </a:lnTo>
                  <a:lnTo>
                    <a:pt x="2750032" y="1336852"/>
                  </a:lnTo>
                  <a:lnTo>
                    <a:pt x="2752902" y="1294853"/>
                  </a:lnTo>
                  <a:close/>
                </a:path>
                <a:path w="6103620" h="4098290">
                  <a:moveTo>
                    <a:pt x="4310469" y="1723948"/>
                  </a:moveTo>
                  <a:lnTo>
                    <a:pt x="4263936" y="1728457"/>
                  </a:lnTo>
                  <a:lnTo>
                    <a:pt x="4179189" y="1761464"/>
                  </a:lnTo>
                  <a:lnTo>
                    <a:pt x="4131830" y="1766290"/>
                  </a:lnTo>
                  <a:lnTo>
                    <a:pt x="4045724" y="1799831"/>
                  </a:lnTo>
                  <a:lnTo>
                    <a:pt x="4007027" y="1828533"/>
                  </a:lnTo>
                  <a:lnTo>
                    <a:pt x="3920096" y="1862391"/>
                  </a:lnTo>
                  <a:lnTo>
                    <a:pt x="3881132" y="1891195"/>
                  </a:lnTo>
                  <a:lnTo>
                    <a:pt x="4310469" y="1723948"/>
                  </a:lnTo>
                  <a:close/>
                </a:path>
                <a:path w="6103620" h="4098290">
                  <a:moveTo>
                    <a:pt x="6103353" y="3383470"/>
                  </a:moveTo>
                  <a:lnTo>
                    <a:pt x="6101600" y="3329622"/>
                  </a:lnTo>
                  <a:lnTo>
                    <a:pt x="6098718" y="3276231"/>
                  </a:lnTo>
                  <a:lnTo>
                    <a:pt x="6099276" y="3235121"/>
                  </a:lnTo>
                  <a:lnTo>
                    <a:pt x="6094057" y="3182632"/>
                  </a:lnTo>
                  <a:lnTo>
                    <a:pt x="6087681" y="3130613"/>
                  </a:lnTo>
                  <a:lnTo>
                    <a:pt x="6080112" y="3079038"/>
                  </a:lnTo>
                  <a:lnTo>
                    <a:pt x="6075985" y="3039757"/>
                  </a:lnTo>
                  <a:lnTo>
                    <a:pt x="6066053" y="2989110"/>
                  </a:lnTo>
                  <a:lnTo>
                    <a:pt x="6054915" y="2938932"/>
                  </a:lnTo>
                  <a:lnTo>
                    <a:pt x="6042584" y="2889212"/>
                  </a:lnTo>
                  <a:lnTo>
                    <a:pt x="6033643" y="2851810"/>
                  </a:lnTo>
                  <a:lnTo>
                    <a:pt x="6018873" y="2803042"/>
                  </a:lnTo>
                  <a:lnTo>
                    <a:pt x="6002883" y="2754757"/>
                  </a:lnTo>
                  <a:lnTo>
                    <a:pt x="5985662" y="2706941"/>
                  </a:lnTo>
                  <a:lnTo>
                    <a:pt x="5967196" y="2659621"/>
                  </a:lnTo>
                  <a:lnTo>
                    <a:pt x="5952096" y="2624607"/>
                  </a:lnTo>
                  <a:lnTo>
                    <a:pt x="5931141" y="2578252"/>
                  </a:lnTo>
                  <a:lnTo>
                    <a:pt x="5908929" y="2532392"/>
                  </a:lnTo>
                  <a:lnTo>
                    <a:pt x="5885446" y="2487015"/>
                  </a:lnTo>
                  <a:lnTo>
                    <a:pt x="5865304" y="2453970"/>
                  </a:lnTo>
                  <a:lnTo>
                    <a:pt x="5838710" y="2409812"/>
                  </a:lnTo>
                  <a:lnTo>
                    <a:pt x="5810643" y="2366238"/>
                  </a:lnTo>
                  <a:lnTo>
                    <a:pt x="5781129" y="2323211"/>
                  </a:lnTo>
                  <a:lnTo>
                    <a:pt x="5750191" y="2280742"/>
                  </a:lnTo>
                  <a:lnTo>
                    <a:pt x="5722467" y="2250656"/>
                  </a:lnTo>
                  <a:lnTo>
                    <a:pt x="5688774" y="2209266"/>
                  </a:lnTo>
                  <a:lnTo>
                    <a:pt x="5653748" y="2168385"/>
                  </a:lnTo>
                  <a:lnTo>
                    <a:pt x="5622023" y="2139861"/>
                  </a:lnTo>
                  <a:lnTo>
                    <a:pt x="5584406" y="2099995"/>
                  </a:lnTo>
                  <a:lnTo>
                    <a:pt x="5550154" y="2072449"/>
                  </a:lnTo>
                  <a:lnTo>
                    <a:pt x="5510060" y="2033549"/>
                  </a:lnTo>
                  <a:lnTo>
                    <a:pt x="5473395" y="2006942"/>
                  </a:lnTo>
                  <a:lnTo>
                    <a:pt x="5435549" y="1980793"/>
                  </a:lnTo>
                  <a:lnTo>
                    <a:pt x="5391963" y="1943252"/>
                  </a:lnTo>
                  <a:lnTo>
                    <a:pt x="5351881" y="1917979"/>
                  </a:lnTo>
                  <a:lnTo>
                    <a:pt x="5310708" y="1893125"/>
                  </a:lnTo>
                  <a:lnTo>
                    <a:pt x="5268480" y="1868690"/>
                  </a:lnTo>
                  <a:lnTo>
                    <a:pt x="5225237" y="1844649"/>
                  </a:lnTo>
                  <a:lnTo>
                    <a:pt x="5185600" y="1832825"/>
                  </a:lnTo>
                  <a:lnTo>
                    <a:pt x="5140376" y="1809559"/>
                  </a:lnTo>
                  <a:lnTo>
                    <a:pt x="5094224" y="1786648"/>
                  </a:lnTo>
                  <a:lnTo>
                    <a:pt x="5051768" y="1775929"/>
                  </a:lnTo>
                  <a:lnTo>
                    <a:pt x="5003812" y="1753717"/>
                  </a:lnTo>
                  <a:lnTo>
                    <a:pt x="4959604" y="1743684"/>
                  </a:lnTo>
                  <a:lnTo>
                    <a:pt x="4914582" y="1733956"/>
                  </a:lnTo>
                  <a:lnTo>
                    <a:pt x="4868748" y="1724558"/>
                  </a:lnTo>
                  <a:lnTo>
                    <a:pt x="4822152" y="1715452"/>
                  </a:lnTo>
                  <a:lnTo>
                    <a:pt x="4774806" y="1706638"/>
                  </a:lnTo>
                  <a:lnTo>
                    <a:pt x="4726737" y="1698091"/>
                  </a:lnTo>
                  <a:lnTo>
                    <a:pt x="4677994" y="1689823"/>
                  </a:lnTo>
                  <a:lnTo>
                    <a:pt x="4633201" y="1693646"/>
                  </a:lnTo>
                  <a:lnTo>
                    <a:pt x="4583163" y="1685874"/>
                  </a:lnTo>
                  <a:lnTo>
                    <a:pt x="4443361" y="1699450"/>
                  </a:lnTo>
                  <a:lnTo>
                    <a:pt x="4352074" y="1707756"/>
                  </a:lnTo>
                  <a:lnTo>
                    <a:pt x="3881132" y="1891195"/>
                  </a:lnTo>
                  <a:lnTo>
                    <a:pt x="3837521" y="1908187"/>
                  </a:lnTo>
                  <a:lnTo>
                    <a:pt x="3643109" y="2052066"/>
                  </a:lnTo>
                  <a:lnTo>
                    <a:pt x="3609162" y="2092553"/>
                  </a:lnTo>
                  <a:lnTo>
                    <a:pt x="3570782" y="2121128"/>
                  </a:lnTo>
                  <a:lnTo>
                    <a:pt x="3537229" y="2161463"/>
                  </a:lnTo>
                  <a:lnTo>
                    <a:pt x="3499294" y="2189873"/>
                  </a:lnTo>
                  <a:lnTo>
                    <a:pt x="3369005" y="2349665"/>
                  </a:lnTo>
                  <a:lnTo>
                    <a:pt x="3275266" y="2467953"/>
                  </a:lnTo>
                  <a:lnTo>
                    <a:pt x="3249549" y="2518854"/>
                  </a:lnTo>
                  <a:lnTo>
                    <a:pt x="3219729" y="2557729"/>
                  </a:lnTo>
                  <a:lnTo>
                    <a:pt x="3194329" y="2608516"/>
                  </a:lnTo>
                  <a:lnTo>
                    <a:pt x="3169869" y="2658935"/>
                  </a:lnTo>
                  <a:lnTo>
                    <a:pt x="3146323" y="2708999"/>
                  </a:lnTo>
                  <a:lnTo>
                    <a:pt x="3119043" y="2746883"/>
                  </a:lnTo>
                  <a:lnTo>
                    <a:pt x="3097225" y="2796273"/>
                  </a:lnTo>
                  <a:lnTo>
                    <a:pt x="3076244" y="2845333"/>
                  </a:lnTo>
                  <a:lnTo>
                    <a:pt x="3056051" y="2894088"/>
                  </a:lnTo>
                  <a:lnTo>
                    <a:pt x="3036633" y="2942539"/>
                  </a:lnTo>
                  <a:lnTo>
                    <a:pt x="3017964" y="2990697"/>
                  </a:lnTo>
                  <a:lnTo>
                    <a:pt x="3000006" y="3038589"/>
                  </a:lnTo>
                  <a:lnTo>
                    <a:pt x="2987344" y="3098038"/>
                  </a:lnTo>
                  <a:lnTo>
                    <a:pt x="2970733" y="3145396"/>
                  </a:lnTo>
                  <a:lnTo>
                    <a:pt x="2954756" y="3192500"/>
                  </a:lnTo>
                  <a:lnTo>
                    <a:pt x="2939389" y="3239376"/>
                  </a:lnTo>
                  <a:lnTo>
                    <a:pt x="2924606" y="3286023"/>
                  </a:lnTo>
                  <a:lnTo>
                    <a:pt x="2910357" y="3332467"/>
                  </a:lnTo>
                  <a:lnTo>
                    <a:pt x="2901251" y="3390531"/>
                  </a:lnTo>
                  <a:lnTo>
                    <a:pt x="2888030" y="3436569"/>
                  </a:lnTo>
                  <a:lnTo>
                    <a:pt x="2875280" y="3482429"/>
                  </a:lnTo>
                  <a:lnTo>
                    <a:pt x="2862961" y="3528110"/>
                  </a:lnTo>
                  <a:lnTo>
                    <a:pt x="2851061" y="3573640"/>
                  </a:lnTo>
                  <a:lnTo>
                    <a:pt x="2844139" y="3630853"/>
                  </a:lnTo>
                  <a:lnTo>
                    <a:pt x="2832976" y="3676091"/>
                  </a:lnTo>
                  <a:lnTo>
                    <a:pt x="2822143" y="3721201"/>
                  </a:lnTo>
                  <a:lnTo>
                    <a:pt x="2811615" y="3766185"/>
                  </a:lnTo>
                  <a:lnTo>
                    <a:pt x="2788691" y="3870528"/>
                  </a:lnTo>
                  <a:lnTo>
                    <a:pt x="2775635" y="3916502"/>
                  </a:lnTo>
                  <a:lnTo>
                    <a:pt x="2767253" y="3974274"/>
                  </a:lnTo>
                  <a:lnTo>
                    <a:pt x="2754274" y="4020223"/>
                  </a:lnTo>
                  <a:lnTo>
                    <a:pt x="2745892" y="4078008"/>
                  </a:lnTo>
                  <a:lnTo>
                    <a:pt x="2738132" y="4094657"/>
                  </a:lnTo>
                  <a:lnTo>
                    <a:pt x="3499383" y="4097972"/>
                  </a:lnTo>
                  <a:lnTo>
                    <a:pt x="3502888" y="4069346"/>
                  </a:lnTo>
                  <a:lnTo>
                    <a:pt x="3514318" y="4024007"/>
                  </a:lnTo>
                  <a:lnTo>
                    <a:pt x="3535921" y="3920185"/>
                  </a:lnTo>
                  <a:lnTo>
                    <a:pt x="3546983" y="3874986"/>
                  </a:lnTo>
                  <a:lnTo>
                    <a:pt x="3558375" y="3829659"/>
                  </a:lnTo>
                  <a:lnTo>
                    <a:pt x="3570122" y="3784193"/>
                  </a:lnTo>
                  <a:lnTo>
                    <a:pt x="3577615" y="3726751"/>
                  </a:lnTo>
                  <a:lnTo>
                    <a:pt x="3590112" y="3681006"/>
                  </a:lnTo>
                  <a:lnTo>
                    <a:pt x="3602990" y="3635095"/>
                  </a:lnTo>
                  <a:lnTo>
                    <a:pt x="3616299" y="3589020"/>
                  </a:lnTo>
                  <a:lnTo>
                    <a:pt x="3625431" y="3530943"/>
                  </a:lnTo>
                  <a:lnTo>
                    <a:pt x="3639629" y="3484524"/>
                  </a:lnTo>
                  <a:lnTo>
                    <a:pt x="3654285" y="3437928"/>
                  </a:lnTo>
                  <a:lnTo>
                    <a:pt x="3669436" y="3391141"/>
                  </a:lnTo>
                  <a:lnTo>
                    <a:pt x="3685082" y="3344151"/>
                  </a:lnTo>
                  <a:lnTo>
                    <a:pt x="3701250" y="3296970"/>
                  </a:lnTo>
                  <a:lnTo>
                    <a:pt x="3717963" y="3249574"/>
                  </a:lnTo>
                  <a:lnTo>
                    <a:pt x="3735235" y="3201949"/>
                  </a:lnTo>
                  <a:lnTo>
                    <a:pt x="3753066" y="3154121"/>
                  </a:lnTo>
                  <a:lnTo>
                    <a:pt x="3771493" y="3106051"/>
                  </a:lnTo>
                  <a:lnTo>
                    <a:pt x="3795141" y="3069577"/>
                  </a:lnTo>
                  <a:lnTo>
                    <a:pt x="3814800" y="3021038"/>
                  </a:lnTo>
                  <a:lnTo>
                    <a:pt x="3839705" y="2984068"/>
                  </a:lnTo>
                  <a:lnTo>
                    <a:pt x="3860673" y="2935020"/>
                  </a:lnTo>
                  <a:lnTo>
                    <a:pt x="3891724" y="2895663"/>
                  </a:lnTo>
                  <a:lnTo>
                    <a:pt x="3918902" y="2844190"/>
                  </a:lnTo>
                  <a:lnTo>
                    <a:pt x="3951313" y="2804299"/>
                  </a:lnTo>
                  <a:lnTo>
                    <a:pt x="4051147" y="2683637"/>
                  </a:lnTo>
                  <a:lnTo>
                    <a:pt x="4089527" y="2655062"/>
                  </a:lnTo>
                  <a:lnTo>
                    <a:pt x="4123334" y="2614625"/>
                  </a:lnTo>
                  <a:lnTo>
                    <a:pt x="4199864" y="2557551"/>
                  </a:lnTo>
                  <a:lnTo>
                    <a:pt x="4242359" y="2541003"/>
                  </a:lnTo>
                  <a:lnTo>
                    <a:pt x="4279836" y="2512771"/>
                  </a:lnTo>
                  <a:lnTo>
                    <a:pt x="4441812" y="2449677"/>
                  </a:lnTo>
                  <a:lnTo>
                    <a:pt x="4484751" y="2446578"/>
                  </a:lnTo>
                  <a:lnTo>
                    <a:pt x="4521974" y="2432075"/>
                  </a:lnTo>
                  <a:lnTo>
                    <a:pt x="4565688" y="2428684"/>
                  </a:lnTo>
                  <a:lnTo>
                    <a:pt x="4613122" y="2437460"/>
                  </a:lnTo>
                  <a:lnTo>
                    <a:pt x="4654969" y="2434793"/>
                  </a:lnTo>
                  <a:lnTo>
                    <a:pt x="4700321" y="2444381"/>
                  </a:lnTo>
                  <a:lnTo>
                    <a:pt x="4744453" y="2454452"/>
                  </a:lnTo>
                  <a:lnTo>
                    <a:pt x="4787265" y="2465032"/>
                  </a:lnTo>
                  <a:lnTo>
                    <a:pt x="4833226" y="2488019"/>
                  </a:lnTo>
                  <a:lnTo>
                    <a:pt x="4873028" y="2499779"/>
                  </a:lnTo>
                  <a:lnTo>
                    <a:pt x="4915751" y="2524010"/>
                  </a:lnTo>
                  <a:lnTo>
                    <a:pt x="4956695" y="2548953"/>
                  </a:lnTo>
                  <a:lnTo>
                    <a:pt x="4995735" y="2574633"/>
                  </a:lnTo>
                  <a:lnTo>
                    <a:pt x="5032756" y="2601099"/>
                  </a:lnTo>
                  <a:lnTo>
                    <a:pt x="5072253" y="2640241"/>
                  </a:lnTo>
                  <a:lnTo>
                    <a:pt x="5104892" y="2668409"/>
                  </a:lnTo>
                  <a:lnTo>
                    <a:pt x="5139779" y="2709341"/>
                  </a:lnTo>
                  <a:lnTo>
                    <a:pt x="5167579" y="2739402"/>
                  </a:lnTo>
                  <a:lnTo>
                    <a:pt x="5197399" y="2782303"/>
                  </a:lnTo>
                  <a:lnTo>
                    <a:pt x="5224513" y="2826258"/>
                  </a:lnTo>
                  <a:lnTo>
                    <a:pt x="5243779" y="2859646"/>
                  </a:lnTo>
                  <a:lnTo>
                    <a:pt x="5265610" y="2905658"/>
                  </a:lnTo>
                  <a:lnTo>
                    <a:pt x="5280825" y="2940621"/>
                  </a:lnTo>
                  <a:lnTo>
                    <a:pt x="5298643" y="2988195"/>
                  </a:lnTo>
                  <a:lnTo>
                    <a:pt x="5314493" y="3036544"/>
                  </a:lnTo>
                  <a:lnTo>
                    <a:pt x="5323776" y="3073819"/>
                  </a:lnTo>
                  <a:lnTo>
                    <a:pt x="5335740" y="3123666"/>
                  </a:lnTo>
                  <a:lnTo>
                    <a:pt x="5345811" y="3174263"/>
                  </a:lnTo>
                  <a:lnTo>
                    <a:pt x="5349379" y="3213760"/>
                  </a:lnTo>
                  <a:lnTo>
                    <a:pt x="5355704" y="3265817"/>
                  </a:lnTo>
                  <a:lnTo>
                    <a:pt x="5360187" y="3318586"/>
                  </a:lnTo>
                  <a:lnTo>
                    <a:pt x="5358257" y="3360229"/>
                  </a:lnTo>
                  <a:lnTo>
                    <a:pt x="5359146" y="3414407"/>
                  </a:lnTo>
                  <a:lnTo>
                    <a:pt x="5353659" y="3457422"/>
                  </a:lnTo>
                  <a:lnTo>
                    <a:pt x="5351043" y="3512972"/>
                  </a:lnTo>
                  <a:lnTo>
                    <a:pt x="5342090" y="3557346"/>
                  </a:lnTo>
                  <a:lnTo>
                    <a:pt x="5336044" y="3614216"/>
                  </a:lnTo>
                  <a:lnTo>
                    <a:pt x="5323725" y="3659898"/>
                  </a:lnTo>
                  <a:lnTo>
                    <a:pt x="5309755" y="3706241"/>
                  </a:lnTo>
                  <a:lnTo>
                    <a:pt x="5298757" y="3765029"/>
                  </a:lnTo>
                  <a:lnTo>
                    <a:pt x="5281803" y="3798900"/>
                  </a:lnTo>
                  <a:lnTo>
                    <a:pt x="5268366" y="3845026"/>
                  </a:lnTo>
                  <a:lnTo>
                    <a:pt x="5253850" y="3891559"/>
                  </a:lnTo>
                  <a:lnTo>
                    <a:pt x="5233657" y="3926687"/>
                  </a:lnTo>
                  <a:lnTo>
                    <a:pt x="5217007" y="3974058"/>
                  </a:lnTo>
                  <a:lnTo>
                    <a:pt x="5194681" y="4010025"/>
                  </a:lnTo>
                  <a:lnTo>
                    <a:pt x="5175910" y="4058221"/>
                  </a:lnTo>
                  <a:lnTo>
                    <a:pt x="5151463" y="4095000"/>
                  </a:lnTo>
                  <a:lnTo>
                    <a:pt x="5150243" y="4095483"/>
                  </a:lnTo>
                  <a:lnTo>
                    <a:pt x="5964631" y="4091724"/>
                  </a:lnTo>
                  <a:lnTo>
                    <a:pt x="5976493" y="4073461"/>
                  </a:lnTo>
                  <a:lnTo>
                    <a:pt x="5990996" y="4026928"/>
                  </a:lnTo>
                  <a:lnTo>
                    <a:pt x="6004725" y="3980700"/>
                  </a:lnTo>
                  <a:lnTo>
                    <a:pt x="6020867" y="3933520"/>
                  </a:lnTo>
                  <a:lnTo>
                    <a:pt x="6035941" y="3886758"/>
                  </a:lnTo>
                  <a:lnTo>
                    <a:pt x="6045327" y="3828580"/>
                  </a:lnTo>
                  <a:lnTo>
                    <a:pt x="6058243" y="3782657"/>
                  </a:lnTo>
                  <a:lnTo>
                    <a:pt x="6065456" y="3725329"/>
                  </a:lnTo>
                  <a:lnTo>
                    <a:pt x="6076188" y="3680269"/>
                  </a:lnTo>
                  <a:lnTo>
                    <a:pt x="6081204" y="3623792"/>
                  </a:lnTo>
                  <a:lnTo>
                    <a:pt x="6089726" y="3579584"/>
                  </a:lnTo>
                  <a:lnTo>
                    <a:pt x="6092520" y="3523983"/>
                  </a:lnTo>
                  <a:lnTo>
                    <a:pt x="6098794" y="3480638"/>
                  </a:lnTo>
                  <a:lnTo>
                    <a:pt x="6099340" y="3425914"/>
                  </a:lnTo>
                  <a:lnTo>
                    <a:pt x="6103353" y="3383470"/>
                  </a:lnTo>
                  <a:close/>
                </a:path>
              </a:pathLst>
            </a:custGeom>
            <a:solidFill>
              <a:srgbClr val="C7C704">
                <a:alpha val="29798"/>
              </a:srgbClr>
            </a:solidFill>
          </p:spPr>
          <p:txBody>
            <a:bodyPr wrap="square" lIns="0" tIns="0" rIns="0" bIns="0" rtlCol="0"/>
            <a:lstStyle/>
            <a:p>
              <a:endParaRPr/>
            </a:p>
          </p:txBody>
        </p:sp>
      </p:grpSp>
    </p:spTree>
    <p:extLst>
      <p:ext uri="{BB962C8B-B14F-4D97-AF65-F5344CB8AC3E}">
        <p14:creationId xmlns:p14="http://schemas.microsoft.com/office/powerpoint/2010/main" val="28734497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16EC252-5F68-B3CD-6049-9AAFB91BF051}"/>
              </a:ext>
            </a:extLst>
          </p:cNvPr>
          <p:cNvSpPr txBox="1"/>
          <p:nvPr/>
        </p:nvSpPr>
        <p:spPr>
          <a:xfrm>
            <a:off x="3751383" y="442272"/>
            <a:ext cx="4689231" cy="815608"/>
          </a:xfrm>
          <a:prstGeom prst="rect">
            <a:avLst/>
          </a:prstGeom>
          <a:noFill/>
        </p:spPr>
        <p:txBody>
          <a:bodyPr wrap="square" rtlCol="0">
            <a:spAutoFit/>
          </a:bodyPr>
          <a:lstStyle/>
          <a:p>
            <a:r>
              <a:rPr lang="en-US" sz="4700" dirty="0">
                <a:latin typeface="Segoe UI Black" panose="020B0A02040204020203" pitchFamily="34" charset="0"/>
                <a:ea typeface="Segoe UI Black" panose="020B0A02040204020203" pitchFamily="34" charset="0"/>
              </a:rPr>
              <a:t>CORRELATION</a:t>
            </a:r>
          </a:p>
        </p:txBody>
      </p:sp>
      <p:pic>
        <p:nvPicPr>
          <p:cNvPr id="3" name="Picture 2">
            <a:extLst>
              <a:ext uri="{FF2B5EF4-FFF2-40B4-BE49-F238E27FC236}">
                <a16:creationId xmlns:a16="http://schemas.microsoft.com/office/drawing/2014/main" id="{CD1174FE-243F-A163-E2A3-42789BC8C7CE}"/>
              </a:ext>
            </a:extLst>
          </p:cNvPr>
          <p:cNvPicPr>
            <a:picLocks noChangeAspect="1"/>
          </p:cNvPicPr>
          <p:nvPr/>
        </p:nvPicPr>
        <p:blipFill>
          <a:blip r:embed="rId2"/>
          <a:stretch>
            <a:fillRect/>
          </a:stretch>
        </p:blipFill>
        <p:spPr>
          <a:xfrm>
            <a:off x="1112253" y="1257880"/>
            <a:ext cx="10226307" cy="5157848"/>
          </a:xfrm>
          <a:prstGeom prst="rect">
            <a:avLst/>
          </a:prstGeom>
        </p:spPr>
      </p:pic>
    </p:spTree>
    <p:extLst>
      <p:ext uri="{BB962C8B-B14F-4D97-AF65-F5344CB8AC3E}">
        <p14:creationId xmlns:p14="http://schemas.microsoft.com/office/powerpoint/2010/main" val="42134812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1FEF042-910B-90E6-5E7A-A12940C81622}"/>
              </a:ext>
            </a:extLst>
          </p:cNvPr>
          <p:cNvSpPr>
            <a:spLocks noGrp="1"/>
          </p:cNvSpPr>
          <p:nvPr>
            <p:ph type="title"/>
          </p:nvPr>
        </p:nvSpPr>
        <p:spPr/>
        <p:txBody>
          <a:bodyPr/>
          <a:lstStyle/>
          <a:p>
            <a:r>
              <a:rPr lang="en-US" dirty="0">
                <a:latin typeface="Segoe UI Black" panose="020B0A02040204020203" pitchFamily="34" charset="0"/>
                <a:ea typeface="Segoe UI Black" panose="020B0A02040204020203" pitchFamily="34" charset="0"/>
              </a:rPr>
              <a:t>ANALYSIS QUESTIONS</a:t>
            </a:r>
          </a:p>
        </p:txBody>
      </p:sp>
      <p:grpSp>
        <p:nvGrpSpPr>
          <p:cNvPr id="9" name="object 3">
            <a:extLst>
              <a:ext uri="{FF2B5EF4-FFF2-40B4-BE49-F238E27FC236}">
                <a16:creationId xmlns:a16="http://schemas.microsoft.com/office/drawing/2014/main" id="{D9D87031-5766-9051-9947-34A4F0400BB8}"/>
              </a:ext>
            </a:extLst>
          </p:cNvPr>
          <p:cNvGrpSpPr/>
          <p:nvPr/>
        </p:nvGrpSpPr>
        <p:grpSpPr>
          <a:xfrm>
            <a:off x="207153" y="6440491"/>
            <a:ext cx="1447640" cy="361992"/>
            <a:chOff x="1033578" y="7638561"/>
            <a:chExt cx="2780665" cy="695325"/>
          </a:xfrm>
        </p:grpSpPr>
        <p:pic>
          <p:nvPicPr>
            <p:cNvPr id="10" name="object 4">
              <a:extLst>
                <a:ext uri="{FF2B5EF4-FFF2-40B4-BE49-F238E27FC236}">
                  <a16:creationId xmlns:a16="http://schemas.microsoft.com/office/drawing/2014/main" id="{A437E23D-3298-D188-008D-993756217340}"/>
                </a:ext>
              </a:extLst>
            </p:cNvPr>
            <p:cNvPicPr/>
            <p:nvPr/>
          </p:nvPicPr>
          <p:blipFill>
            <a:blip r:embed="rId2" cstate="print"/>
            <a:stretch>
              <a:fillRect/>
            </a:stretch>
          </p:blipFill>
          <p:spPr>
            <a:xfrm>
              <a:off x="1033578" y="7638561"/>
              <a:ext cx="2780511" cy="695052"/>
            </a:xfrm>
            <a:prstGeom prst="rect">
              <a:avLst/>
            </a:prstGeom>
          </p:spPr>
        </p:pic>
        <p:sp>
          <p:nvSpPr>
            <p:cNvPr id="11" name="object 5">
              <a:extLst>
                <a:ext uri="{FF2B5EF4-FFF2-40B4-BE49-F238E27FC236}">
                  <a16:creationId xmlns:a16="http://schemas.microsoft.com/office/drawing/2014/main" id="{D972F1DB-6B5F-E24F-25F4-CEBF47A0B1AC}"/>
                </a:ext>
              </a:extLst>
            </p:cNvPr>
            <p:cNvSpPr/>
            <p:nvPr/>
          </p:nvSpPr>
          <p:spPr>
            <a:xfrm>
              <a:off x="1033576" y="7638567"/>
              <a:ext cx="2780665" cy="695325"/>
            </a:xfrm>
            <a:custGeom>
              <a:avLst/>
              <a:gdLst/>
              <a:ahLst/>
              <a:cxnLst/>
              <a:rect l="l" t="t" r="r" b="b"/>
              <a:pathLst>
                <a:path w="2780665" h="695325">
                  <a:moveTo>
                    <a:pt x="2780512" y="352132"/>
                  </a:moveTo>
                  <a:lnTo>
                    <a:pt x="2777858" y="305041"/>
                  </a:lnTo>
                  <a:lnTo>
                    <a:pt x="2768981" y="259689"/>
                  </a:lnTo>
                  <a:lnTo>
                    <a:pt x="2754299" y="216509"/>
                  </a:lnTo>
                  <a:lnTo>
                    <a:pt x="2734272" y="175958"/>
                  </a:lnTo>
                  <a:lnTo>
                    <a:pt x="2709329" y="138493"/>
                  </a:lnTo>
                  <a:lnTo>
                    <a:pt x="2679903" y="104546"/>
                  </a:lnTo>
                  <a:lnTo>
                    <a:pt x="2646438" y="74574"/>
                  </a:lnTo>
                  <a:lnTo>
                    <a:pt x="2609392" y="49022"/>
                  </a:lnTo>
                  <a:lnTo>
                    <a:pt x="2569184" y="28346"/>
                  </a:lnTo>
                  <a:lnTo>
                    <a:pt x="2526258" y="12979"/>
                  </a:lnTo>
                  <a:lnTo>
                    <a:pt x="2481072" y="3378"/>
                  </a:lnTo>
                  <a:lnTo>
                    <a:pt x="2434044" y="0"/>
                  </a:lnTo>
                  <a:lnTo>
                    <a:pt x="2382951" y="3594"/>
                  </a:lnTo>
                  <a:lnTo>
                    <a:pt x="2334171" y="14287"/>
                  </a:lnTo>
                  <a:lnTo>
                    <a:pt x="2288209" y="31572"/>
                  </a:lnTo>
                  <a:lnTo>
                    <a:pt x="2245601" y="54902"/>
                  </a:lnTo>
                  <a:lnTo>
                    <a:pt x="2206879" y="83756"/>
                  </a:lnTo>
                  <a:lnTo>
                    <a:pt x="2172576" y="117602"/>
                  </a:lnTo>
                  <a:lnTo>
                    <a:pt x="2143201" y="155917"/>
                  </a:lnTo>
                  <a:lnTo>
                    <a:pt x="2119312" y="198170"/>
                  </a:lnTo>
                  <a:lnTo>
                    <a:pt x="2091982" y="242150"/>
                  </a:lnTo>
                  <a:lnTo>
                    <a:pt x="2056333" y="278307"/>
                  </a:lnTo>
                  <a:lnTo>
                    <a:pt x="2013902" y="305523"/>
                  </a:lnTo>
                  <a:lnTo>
                    <a:pt x="1966252" y="322668"/>
                  </a:lnTo>
                  <a:lnTo>
                    <a:pt x="1914944" y="328637"/>
                  </a:lnTo>
                  <a:lnTo>
                    <a:pt x="1909343" y="328637"/>
                  </a:lnTo>
                  <a:lnTo>
                    <a:pt x="1858035" y="322668"/>
                  </a:lnTo>
                  <a:lnTo>
                    <a:pt x="1810385" y="305523"/>
                  </a:lnTo>
                  <a:lnTo>
                    <a:pt x="1767967" y="278307"/>
                  </a:lnTo>
                  <a:lnTo>
                    <a:pt x="1732305" y="242150"/>
                  </a:lnTo>
                  <a:lnTo>
                    <a:pt x="1704987" y="198170"/>
                  </a:lnTo>
                  <a:lnTo>
                    <a:pt x="1681086" y="155917"/>
                  </a:lnTo>
                  <a:lnTo>
                    <a:pt x="1651711" y="117602"/>
                  </a:lnTo>
                  <a:lnTo>
                    <a:pt x="1617408" y="83756"/>
                  </a:lnTo>
                  <a:lnTo>
                    <a:pt x="1578686" y="54902"/>
                  </a:lnTo>
                  <a:lnTo>
                    <a:pt x="1536090" y="31572"/>
                  </a:lnTo>
                  <a:lnTo>
                    <a:pt x="1490129" y="14287"/>
                  </a:lnTo>
                  <a:lnTo>
                    <a:pt x="1441335" y="3594"/>
                  </a:lnTo>
                  <a:lnTo>
                    <a:pt x="1390256" y="0"/>
                  </a:lnTo>
                  <a:lnTo>
                    <a:pt x="1339164" y="3594"/>
                  </a:lnTo>
                  <a:lnTo>
                    <a:pt x="1290370" y="14287"/>
                  </a:lnTo>
                  <a:lnTo>
                    <a:pt x="1244422" y="31572"/>
                  </a:lnTo>
                  <a:lnTo>
                    <a:pt x="1201813" y="54902"/>
                  </a:lnTo>
                  <a:lnTo>
                    <a:pt x="1163091" y="83756"/>
                  </a:lnTo>
                  <a:lnTo>
                    <a:pt x="1128788" y="117602"/>
                  </a:lnTo>
                  <a:lnTo>
                    <a:pt x="1099413" y="155917"/>
                  </a:lnTo>
                  <a:lnTo>
                    <a:pt x="1075524" y="198170"/>
                  </a:lnTo>
                  <a:lnTo>
                    <a:pt x="1048194" y="242150"/>
                  </a:lnTo>
                  <a:lnTo>
                    <a:pt x="1012545" y="278307"/>
                  </a:lnTo>
                  <a:lnTo>
                    <a:pt x="970114" y="305523"/>
                  </a:lnTo>
                  <a:lnTo>
                    <a:pt x="922464" y="322668"/>
                  </a:lnTo>
                  <a:lnTo>
                    <a:pt x="871156" y="328637"/>
                  </a:lnTo>
                  <a:lnTo>
                    <a:pt x="865555" y="328637"/>
                  </a:lnTo>
                  <a:lnTo>
                    <a:pt x="814247" y="322668"/>
                  </a:lnTo>
                  <a:lnTo>
                    <a:pt x="766597" y="305523"/>
                  </a:lnTo>
                  <a:lnTo>
                    <a:pt x="724179" y="278307"/>
                  </a:lnTo>
                  <a:lnTo>
                    <a:pt x="688517" y="242150"/>
                  </a:lnTo>
                  <a:lnTo>
                    <a:pt x="661200" y="198170"/>
                  </a:lnTo>
                  <a:lnTo>
                    <a:pt x="637298" y="155917"/>
                  </a:lnTo>
                  <a:lnTo>
                    <a:pt x="607923" y="117602"/>
                  </a:lnTo>
                  <a:lnTo>
                    <a:pt x="573620" y="83756"/>
                  </a:lnTo>
                  <a:lnTo>
                    <a:pt x="534898" y="54902"/>
                  </a:lnTo>
                  <a:lnTo>
                    <a:pt x="492302" y="31572"/>
                  </a:lnTo>
                  <a:lnTo>
                    <a:pt x="446341" y="14287"/>
                  </a:lnTo>
                  <a:lnTo>
                    <a:pt x="397548" y="3594"/>
                  </a:lnTo>
                  <a:lnTo>
                    <a:pt x="346456" y="0"/>
                  </a:lnTo>
                  <a:lnTo>
                    <a:pt x="299440" y="3378"/>
                  </a:lnTo>
                  <a:lnTo>
                    <a:pt x="254241" y="12979"/>
                  </a:lnTo>
                  <a:lnTo>
                    <a:pt x="211315" y="28346"/>
                  </a:lnTo>
                  <a:lnTo>
                    <a:pt x="171107" y="49022"/>
                  </a:lnTo>
                  <a:lnTo>
                    <a:pt x="134061" y="74574"/>
                  </a:lnTo>
                  <a:lnTo>
                    <a:pt x="100596" y="104546"/>
                  </a:lnTo>
                  <a:lnTo>
                    <a:pt x="71183" y="138493"/>
                  </a:lnTo>
                  <a:lnTo>
                    <a:pt x="46228" y="175958"/>
                  </a:lnTo>
                  <a:lnTo>
                    <a:pt x="26200" y="216509"/>
                  </a:lnTo>
                  <a:lnTo>
                    <a:pt x="11518" y="259689"/>
                  </a:lnTo>
                  <a:lnTo>
                    <a:pt x="2641" y="305041"/>
                  </a:lnTo>
                  <a:lnTo>
                    <a:pt x="0" y="352132"/>
                  </a:lnTo>
                  <a:lnTo>
                    <a:pt x="3708" y="398754"/>
                  </a:lnTo>
                  <a:lnTo>
                    <a:pt x="13360" y="443433"/>
                  </a:lnTo>
                  <a:lnTo>
                    <a:pt x="28549" y="485787"/>
                  </a:lnTo>
                  <a:lnTo>
                    <a:pt x="48856" y="525399"/>
                  </a:lnTo>
                  <a:lnTo>
                    <a:pt x="73888" y="561860"/>
                  </a:lnTo>
                  <a:lnTo>
                    <a:pt x="103238" y="594766"/>
                  </a:lnTo>
                  <a:lnTo>
                    <a:pt x="136512" y="623722"/>
                  </a:lnTo>
                  <a:lnTo>
                    <a:pt x="173278" y="648322"/>
                  </a:lnTo>
                  <a:lnTo>
                    <a:pt x="213156" y="668159"/>
                  </a:lnTo>
                  <a:lnTo>
                    <a:pt x="255739" y="682828"/>
                  </a:lnTo>
                  <a:lnTo>
                    <a:pt x="300621" y="691934"/>
                  </a:lnTo>
                  <a:lnTo>
                    <a:pt x="347395" y="695058"/>
                  </a:lnTo>
                  <a:lnTo>
                    <a:pt x="398602" y="691311"/>
                  </a:lnTo>
                  <a:lnTo>
                    <a:pt x="447484" y="680415"/>
                  </a:lnTo>
                  <a:lnTo>
                    <a:pt x="493496" y="662927"/>
                  </a:lnTo>
                  <a:lnTo>
                    <a:pt x="536117" y="639356"/>
                  </a:lnTo>
                  <a:lnTo>
                    <a:pt x="574827" y="610260"/>
                  </a:lnTo>
                  <a:lnTo>
                    <a:pt x="609079" y="576135"/>
                  </a:lnTo>
                  <a:lnTo>
                    <a:pt x="638340" y="537552"/>
                  </a:lnTo>
                  <a:lnTo>
                    <a:pt x="662076" y="495033"/>
                  </a:lnTo>
                  <a:lnTo>
                    <a:pt x="689229" y="451307"/>
                  </a:lnTo>
                  <a:lnTo>
                    <a:pt x="725030" y="415620"/>
                  </a:lnTo>
                  <a:lnTo>
                    <a:pt x="767740" y="388924"/>
                  </a:lnTo>
                  <a:lnTo>
                    <a:pt x="815581" y="372198"/>
                  </a:lnTo>
                  <a:lnTo>
                    <a:pt x="866838" y="366407"/>
                  </a:lnTo>
                  <a:lnTo>
                    <a:pt x="869873" y="366407"/>
                  </a:lnTo>
                  <a:lnTo>
                    <a:pt x="921131" y="372198"/>
                  </a:lnTo>
                  <a:lnTo>
                    <a:pt x="968984" y="388924"/>
                  </a:lnTo>
                  <a:lnTo>
                    <a:pt x="1011682" y="415620"/>
                  </a:lnTo>
                  <a:lnTo>
                    <a:pt x="1047483" y="451307"/>
                  </a:lnTo>
                  <a:lnTo>
                    <a:pt x="1074648" y="495033"/>
                  </a:lnTo>
                  <a:lnTo>
                    <a:pt x="1097876" y="536778"/>
                  </a:lnTo>
                  <a:lnTo>
                    <a:pt x="1126439" y="574738"/>
                  </a:lnTo>
                  <a:lnTo>
                    <a:pt x="1159814" y="608418"/>
                  </a:lnTo>
                  <a:lnTo>
                    <a:pt x="1197508" y="637311"/>
                  </a:lnTo>
                  <a:lnTo>
                    <a:pt x="1239024" y="660895"/>
                  </a:lnTo>
                  <a:lnTo>
                    <a:pt x="1283843" y="678700"/>
                  </a:lnTo>
                  <a:lnTo>
                    <a:pt x="1331480" y="690206"/>
                  </a:lnTo>
                  <a:lnTo>
                    <a:pt x="1381404" y="694905"/>
                  </a:lnTo>
                  <a:lnTo>
                    <a:pt x="1392555" y="695058"/>
                  </a:lnTo>
                  <a:lnTo>
                    <a:pt x="1399095" y="694905"/>
                  </a:lnTo>
                  <a:lnTo>
                    <a:pt x="1449031" y="690206"/>
                  </a:lnTo>
                  <a:lnTo>
                    <a:pt x="1496656" y="678700"/>
                  </a:lnTo>
                  <a:lnTo>
                    <a:pt x="1541475" y="660895"/>
                  </a:lnTo>
                  <a:lnTo>
                    <a:pt x="1582991" y="637311"/>
                  </a:lnTo>
                  <a:lnTo>
                    <a:pt x="1620685" y="608418"/>
                  </a:lnTo>
                  <a:lnTo>
                    <a:pt x="1654073" y="574738"/>
                  </a:lnTo>
                  <a:lnTo>
                    <a:pt x="1682623" y="536778"/>
                  </a:lnTo>
                  <a:lnTo>
                    <a:pt x="1705864" y="495033"/>
                  </a:lnTo>
                  <a:lnTo>
                    <a:pt x="1733016" y="451307"/>
                  </a:lnTo>
                  <a:lnTo>
                    <a:pt x="1768817" y="415620"/>
                  </a:lnTo>
                  <a:lnTo>
                    <a:pt x="1811528" y="388924"/>
                  </a:lnTo>
                  <a:lnTo>
                    <a:pt x="1859368" y="372198"/>
                  </a:lnTo>
                  <a:lnTo>
                    <a:pt x="1910626" y="366407"/>
                  </a:lnTo>
                  <a:lnTo>
                    <a:pt x="1913661" y="366407"/>
                  </a:lnTo>
                  <a:lnTo>
                    <a:pt x="1964918" y="372198"/>
                  </a:lnTo>
                  <a:lnTo>
                    <a:pt x="2012772" y="388924"/>
                  </a:lnTo>
                  <a:lnTo>
                    <a:pt x="2055469" y="415620"/>
                  </a:lnTo>
                  <a:lnTo>
                    <a:pt x="2091270" y="451307"/>
                  </a:lnTo>
                  <a:lnTo>
                    <a:pt x="2118436" y="495033"/>
                  </a:lnTo>
                  <a:lnTo>
                    <a:pt x="2142172" y="537552"/>
                  </a:lnTo>
                  <a:lnTo>
                    <a:pt x="2171420" y="576135"/>
                  </a:lnTo>
                  <a:lnTo>
                    <a:pt x="2205672" y="610260"/>
                  </a:lnTo>
                  <a:lnTo>
                    <a:pt x="2244382" y="639356"/>
                  </a:lnTo>
                  <a:lnTo>
                    <a:pt x="2287003" y="662927"/>
                  </a:lnTo>
                  <a:lnTo>
                    <a:pt x="2333028" y="680415"/>
                  </a:lnTo>
                  <a:lnTo>
                    <a:pt x="2381897" y="691311"/>
                  </a:lnTo>
                  <a:lnTo>
                    <a:pt x="2433104" y="695058"/>
                  </a:lnTo>
                  <a:lnTo>
                    <a:pt x="2479878" y="691934"/>
                  </a:lnTo>
                  <a:lnTo>
                    <a:pt x="2524760" y="682828"/>
                  </a:lnTo>
                  <a:lnTo>
                    <a:pt x="2567343" y="668159"/>
                  </a:lnTo>
                  <a:lnTo>
                    <a:pt x="2607221" y="648322"/>
                  </a:lnTo>
                  <a:lnTo>
                    <a:pt x="2644000" y="623722"/>
                  </a:lnTo>
                  <a:lnTo>
                    <a:pt x="2677261" y="594766"/>
                  </a:lnTo>
                  <a:lnTo>
                    <a:pt x="2706611" y="561860"/>
                  </a:lnTo>
                  <a:lnTo>
                    <a:pt x="2731643" y="525399"/>
                  </a:lnTo>
                  <a:lnTo>
                    <a:pt x="2751950" y="485787"/>
                  </a:lnTo>
                  <a:lnTo>
                    <a:pt x="2767139" y="443433"/>
                  </a:lnTo>
                  <a:lnTo>
                    <a:pt x="2776791" y="398754"/>
                  </a:lnTo>
                  <a:lnTo>
                    <a:pt x="2780512" y="352132"/>
                  </a:lnTo>
                  <a:close/>
                </a:path>
              </a:pathLst>
            </a:custGeom>
            <a:solidFill>
              <a:srgbClr val="FFFFFF">
                <a:alpha val="29798"/>
              </a:srgbClr>
            </a:solidFill>
          </p:spPr>
          <p:txBody>
            <a:bodyPr wrap="square" lIns="0" tIns="0" rIns="0" bIns="0" rtlCol="0"/>
            <a:lstStyle/>
            <a:p>
              <a:endParaRPr/>
            </a:p>
          </p:txBody>
        </p:sp>
      </p:grpSp>
      <p:sp>
        <p:nvSpPr>
          <p:cNvPr id="12" name="object 6">
            <a:extLst>
              <a:ext uri="{FF2B5EF4-FFF2-40B4-BE49-F238E27FC236}">
                <a16:creationId xmlns:a16="http://schemas.microsoft.com/office/drawing/2014/main" id="{90071FF3-5731-E9CC-64ED-5EDC161E32BB}"/>
              </a:ext>
            </a:extLst>
          </p:cNvPr>
          <p:cNvSpPr/>
          <p:nvPr/>
        </p:nvSpPr>
        <p:spPr>
          <a:xfrm>
            <a:off x="5155469" y="1939355"/>
            <a:ext cx="1848797" cy="1848797"/>
          </a:xfrm>
          <a:custGeom>
            <a:avLst/>
            <a:gdLst/>
            <a:ahLst/>
            <a:cxnLst/>
            <a:rect l="l" t="t" r="r" b="b"/>
            <a:pathLst>
              <a:path w="3086100" h="3086100">
                <a:moveTo>
                  <a:pt x="1543089" y="3086099"/>
                </a:moveTo>
                <a:lnTo>
                  <a:pt x="1494987" y="3085365"/>
                </a:lnTo>
                <a:lnTo>
                  <a:pt x="1447291" y="3083177"/>
                </a:lnTo>
                <a:lnTo>
                  <a:pt x="1399982" y="3079555"/>
                </a:lnTo>
                <a:lnTo>
                  <a:pt x="1353082" y="3074522"/>
                </a:lnTo>
                <a:lnTo>
                  <a:pt x="1306612" y="3068099"/>
                </a:lnTo>
                <a:lnTo>
                  <a:pt x="1260594" y="3060306"/>
                </a:lnTo>
                <a:lnTo>
                  <a:pt x="1215048" y="3051166"/>
                </a:lnTo>
                <a:lnTo>
                  <a:pt x="1169996" y="3040700"/>
                </a:lnTo>
                <a:lnTo>
                  <a:pt x="1125459" y="3028929"/>
                </a:lnTo>
                <a:lnTo>
                  <a:pt x="1081459" y="3015874"/>
                </a:lnTo>
                <a:lnTo>
                  <a:pt x="1038018" y="3001557"/>
                </a:lnTo>
                <a:lnTo>
                  <a:pt x="995155" y="2985999"/>
                </a:lnTo>
                <a:lnTo>
                  <a:pt x="952893" y="2969221"/>
                </a:lnTo>
                <a:lnTo>
                  <a:pt x="911254" y="2951246"/>
                </a:lnTo>
                <a:lnTo>
                  <a:pt x="870258" y="2932093"/>
                </a:lnTo>
                <a:lnTo>
                  <a:pt x="829926" y="2911785"/>
                </a:lnTo>
                <a:lnTo>
                  <a:pt x="790281" y="2890342"/>
                </a:lnTo>
                <a:lnTo>
                  <a:pt x="751343" y="2867787"/>
                </a:lnTo>
                <a:lnTo>
                  <a:pt x="713134" y="2844140"/>
                </a:lnTo>
                <a:lnTo>
                  <a:pt x="675675" y="2819423"/>
                </a:lnTo>
                <a:lnTo>
                  <a:pt x="638987" y="2793658"/>
                </a:lnTo>
                <a:lnTo>
                  <a:pt x="603092" y="2766864"/>
                </a:lnTo>
                <a:lnTo>
                  <a:pt x="568011" y="2739065"/>
                </a:lnTo>
                <a:lnTo>
                  <a:pt x="533766" y="2710280"/>
                </a:lnTo>
                <a:lnTo>
                  <a:pt x="500378" y="2680532"/>
                </a:lnTo>
                <a:lnTo>
                  <a:pt x="467867" y="2649842"/>
                </a:lnTo>
                <a:lnTo>
                  <a:pt x="436256" y="2618231"/>
                </a:lnTo>
                <a:lnTo>
                  <a:pt x="405566" y="2585721"/>
                </a:lnTo>
                <a:lnTo>
                  <a:pt x="375818" y="2552333"/>
                </a:lnTo>
                <a:lnTo>
                  <a:pt x="347034" y="2518087"/>
                </a:lnTo>
                <a:lnTo>
                  <a:pt x="319234" y="2483007"/>
                </a:lnTo>
                <a:lnTo>
                  <a:pt x="292441" y="2447112"/>
                </a:lnTo>
                <a:lnTo>
                  <a:pt x="266675" y="2410424"/>
                </a:lnTo>
                <a:lnTo>
                  <a:pt x="241958" y="2372965"/>
                </a:lnTo>
                <a:lnTo>
                  <a:pt x="218311" y="2334756"/>
                </a:lnTo>
                <a:lnTo>
                  <a:pt x="195756" y="2295818"/>
                </a:lnTo>
                <a:lnTo>
                  <a:pt x="174314" y="2256172"/>
                </a:lnTo>
                <a:lnTo>
                  <a:pt x="154006" y="2215841"/>
                </a:lnTo>
                <a:lnTo>
                  <a:pt x="134853" y="2174845"/>
                </a:lnTo>
                <a:lnTo>
                  <a:pt x="116877" y="2133205"/>
                </a:lnTo>
                <a:lnTo>
                  <a:pt x="100100" y="2090943"/>
                </a:lnTo>
                <a:lnTo>
                  <a:pt x="84542" y="2048081"/>
                </a:lnTo>
                <a:lnTo>
                  <a:pt x="70225" y="2004639"/>
                </a:lnTo>
                <a:lnTo>
                  <a:pt x="57170" y="1960639"/>
                </a:lnTo>
                <a:lnTo>
                  <a:pt x="45399" y="1916103"/>
                </a:lnTo>
                <a:lnTo>
                  <a:pt x="34933" y="1871051"/>
                </a:lnTo>
                <a:lnTo>
                  <a:pt x="25793" y="1825505"/>
                </a:lnTo>
                <a:lnTo>
                  <a:pt x="18000" y="1779486"/>
                </a:lnTo>
                <a:lnTo>
                  <a:pt x="11577" y="1733016"/>
                </a:lnTo>
                <a:lnTo>
                  <a:pt x="6544" y="1686116"/>
                </a:lnTo>
                <a:lnTo>
                  <a:pt x="2922" y="1638808"/>
                </a:lnTo>
                <a:lnTo>
                  <a:pt x="733" y="1591112"/>
                </a:lnTo>
                <a:lnTo>
                  <a:pt x="0" y="1543028"/>
                </a:lnTo>
                <a:lnTo>
                  <a:pt x="733" y="1494988"/>
                </a:lnTo>
                <a:lnTo>
                  <a:pt x="2922" y="1447291"/>
                </a:lnTo>
                <a:lnTo>
                  <a:pt x="6544" y="1399983"/>
                </a:lnTo>
                <a:lnTo>
                  <a:pt x="11577" y="1353083"/>
                </a:lnTo>
                <a:lnTo>
                  <a:pt x="18000" y="1306613"/>
                </a:lnTo>
                <a:lnTo>
                  <a:pt x="25793" y="1260594"/>
                </a:lnTo>
                <a:lnTo>
                  <a:pt x="34933" y="1215048"/>
                </a:lnTo>
                <a:lnTo>
                  <a:pt x="45399" y="1169996"/>
                </a:lnTo>
                <a:lnTo>
                  <a:pt x="57170" y="1125460"/>
                </a:lnTo>
                <a:lnTo>
                  <a:pt x="70225" y="1081460"/>
                </a:lnTo>
                <a:lnTo>
                  <a:pt x="84542" y="1038018"/>
                </a:lnTo>
                <a:lnTo>
                  <a:pt x="100100" y="995156"/>
                </a:lnTo>
                <a:lnTo>
                  <a:pt x="116877" y="952894"/>
                </a:lnTo>
                <a:lnTo>
                  <a:pt x="134853" y="911254"/>
                </a:lnTo>
                <a:lnTo>
                  <a:pt x="154006" y="870258"/>
                </a:lnTo>
                <a:lnTo>
                  <a:pt x="174314" y="829927"/>
                </a:lnTo>
                <a:lnTo>
                  <a:pt x="195756" y="790281"/>
                </a:lnTo>
                <a:lnTo>
                  <a:pt x="218311" y="751343"/>
                </a:lnTo>
                <a:lnTo>
                  <a:pt x="241958" y="713134"/>
                </a:lnTo>
                <a:lnTo>
                  <a:pt x="266675" y="675675"/>
                </a:lnTo>
                <a:lnTo>
                  <a:pt x="292441" y="638987"/>
                </a:lnTo>
                <a:lnTo>
                  <a:pt x="319234" y="603092"/>
                </a:lnTo>
                <a:lnTo>
                  <a:pt x="347034" y="568012"/>
                </a:lnTo>
                <a:lnTo>
                  <a:pt x="375818" y="533766"/>
                </a:lnTo>
                <a:lnTo>
                  <a:pt x="405566" y="500378"/>
                </a:lnTo>
                <a:lnTo>
                  <a:pt x="436256" y="467868"/>
                </a:lnTo>
                <a:lnTo>
                  <a:pt x="467867" y="436257"/>
                </a:lnTo>
                <a:lnTo>
                  <a:pt x="500378" y="405567"/>
                </a:lnTo>
                <a:lnTo>
                  <a:pt x="533766" y="375819"/>
                </a:lnTo>
                <a:lnTo>
                  <a:pt x="568011" y="347034"/>
                </a:lnTo>
                <a:lnTo>
                  <a:pt x="603092" y="319235"/>
                </a:lnTo>
                <a:lnTo>
                  <a:pt x="638987" y="292441"/>
                </a:lnTo>
                <a:lnTo>
                  <a:pt x="675675" y="266676"/>
                </a:lnTo>
                <a:lnTo>
                  <a:pt x="713134" y="241959"/>
                </a:lnTo>
                <a:lnTo>
                  <a:pt x="751343" y="218312"/>
                </a:lnTo>
                <a:lnTo>
                  <a:pt x="790281" y="195757"/>
                </a:lnTo>
                <a:lnTo>
                  <a:pt x="829926" y="174314"/>
                </a:lnTo>
                <a:lnTo>
                  <a:pt x="870258" y="154006"/>
                </a:lnTo>
                <a:lnTo>
                  <a:pt x="911254" y="134853"/>
                </a:lnTo>
                <a:lnTo>
                  <a:pt x="952893" y="116878"/>
                </a:lnTo>
                <a:lnTo>
                  <a:pt x="995155" y="100100"/>
                </a:lnTo>
                <a:lnTo>
                  <a:pt x="1038018" y="84542"/>
                </a:lnTo>
                <a:lnTo>
                  <a:pt x="1081459" y="70225"/>
                </a:lnTo>
                <a:lnTo>
                  <a:pt x="1125459" y="57170"/>
                </a:lnTo>
                <a:lnTo>
                  <a:pt x="1169996" y="45399"/>
                </a:lnTo>
                <a:lnTo>
                  <a:pt x="1215048" y="34933"/>
                </a:lnTo>
                <a:lnTo>
                  <a:pt x="1260594" y="25793"/>
                </a:lnTo>
                <a:lnTo>
                  <a:pt x="1306612" y="18000"/>
                </a:lnTo>
                <a:lnTo>
                  <a:pt x="1353082" y="11577"/>
                </a:lnTo>
                <a:lnTo>
                  <a:pt x="1399982" y="6544"/>
                </a:lnTo>
                <a:lnTo>
                  <a:pt x="1447291" y="2922"/>
                </a:lnTo>
                <a:lnTo>
                  <a:pt x="1494987" y="734"/>
                </a:lnTo>
                <a:lnTo>
                  <a:pt x="1543049" y="0"/>
                </a:lnTo>
                <a:lnTo>
                  <a:pt x="1591111" y="734"/>
                </a:lnTo>
                <a:lnTo>
                  <a:pt x="1638807" y="2922"/>
                </a:lnTo>
                <a:lnTo>
                  <a:pt x="1686116" y="6544"/>
                </a:lnTo>
                <a:lnTo>
                  <a:pt x="1733016" y="11577"/>
                </a:lnTo>
                <a:lnTo>
                  <a:pt x="1779486" y="18000"/>
                </a:lnTo>
                <a:lnTo>
                  <a:pt x="1825505" y="25793"/>
                </a:lnTo>
                <a:lnTo>
                  <a:pt x="1871051" y="34933"/>
                </a:lnTo>
                <a:lnTo>
                  <a:pt x="1916103" y="45399"/>
                </a:lnTo>
                <a:lnTo>
                  <a:pt x="1960639" y="57170"/>
                </a:lnTo>
                <a:lnTo>
                  <a:pt x="2004639" y="70225"/>
                </a:lnTo>
                <a:lnTo>
                  <a:pt x="2048081" y="84542"/>
                </a:lnTo>
                <a:lnTo>
                  <a:pt x="2090943" y="100100"/>
                </a:lnTo>
                <a:lnTo>
                  <a:pt x="2133205" y="116878"/>
                </a:lnTo>
                <a:lnTo>
                  <a:pt x="2174845" y="134853"/>
                </a:lnTo>
                <a:lnTo>
                  <a:pt x="2215841" y="154006"/>
                </a:lnTo>
                <a:lnTo>
                  <a:pt x="2256172" y="174314"/>
                </a:lnTo>
                <a:lnTo>
                  <a:pt x="2295818" y="195757"/>
                </a:lnTo>
                <a:lnTo>
                  <a:pt x="2334756" y="218312"/>
                </a:lnTo>
                <a:lnTo>
                  <a:pt x="2372965" y="241959"/>
                </a:lnTo>
                <a:lnTo>
                  <a:pt x="2410424" y="266676"/>
                </a:lnTo>
                <a:lnTo>
                  <a:pt x="2447112" y="292441"/>
                </a:lnTo>
                <a:lnTo>
                  <a:pt x="2483006" y="319235"/>
                </a:lnTo>
                <a:lnTo>
                  <a:pt x="2518087" y="347034"/>
                </a:lnTo>
                <a:lnTo>
                  <a:pt x="2552332" y="375819"/>
                </a:lnTo>
                <a:lnTo>
                  <a:pt x="2585721" y="405567"/>
                </a:lnTo>
                <a:lnTo>
                  <a:pt x="2618231" y="436257"/>
                </a:lnTo>
                <a:lnTo>
                  <a:pt x="2649842" y="467868"/>
                </a:lnTo>
                <a:lnTo>
                  <a:pt x="2680532" y="500378"/>
                </a:lnTo>
                <a:lnTo>
                  <a:pt x="2710280" y="533766"/>
                </a:lnTo>
                <a:lnTo>
                  <a:pt x="2739064" y="568012"/>
                </a:lnTo>
                <a:lnTo>
                  <a:pt x="2766864" y="603092"/>
                </a:lnTo>
                <a:lnTo>
                  <a:pt x="2793657" y="638987"/>
                </a:lnTo>
                <a:lnTo>
                  <a:pt x="2819423" y="675675"/>
                </a:lnTo>
                <a:lnTo>
                  <a:pt x="2844140" y="713134"/>
                </a:lnTo>
                <a:lnTo>
                  <a:pt x="2867787" y="751343"/>
                </a:lnTo>
                <a:lnTo>
                  <a:pt x="2890342" y="790281"/>
                </a:lnTo>
                <a:lnTo>
                  <a:pt x="2911785" y="829927"/>
                </a:lnTo>
                <a:lnTo>
                  <a:pt x="2932093" y="870258"/>
                </a:lnTo>
                <a:lnTo>
                  <a:pt x="2951245" y="911254"/>
                </a:lnTo>
                <a:lnTo>
                  <a:pt x="2969221" y="952894"/>
                </a:lnTo>
                <a:lnTo>
                  <a:pt x="2985999" y="995156"/>
                </a:lnTo>
                <a:lnTo>
                  <a:pt x="3001557" y="1038018"/>
                </a:lnTo>
                <a:lnTo>
                  <a:pt x="3015874" y="1081460"/>
                </a:lnTo>
                <a:lnTo>
                  <a:pt x="3028928" y="1125460"/>
                </a:lnTo>
                <a:lnTo>
                  <a:pt x="3040700" y="1169996"/>
                </a:lnTo>
                <a:lnTo>
                  <a:pt x="3051166" y="1215048"/>
                </a:lnTo>
                <a:lnTo>
                  <a:pt x="3060306" y="1260594"/>
                </a:lnTo>
                <a:lnTo>
                  <a:pt x="3068098" y="1306613"/>
                </a:lnTo>
                <a:lnTo>
                  <a:pt x="3074522" y="1353083"/>
                </a:lnTo>
                <a:lnTo>
                  <a:pt x="3079555" y="1399983"/>
                </a:lnTo>
                <a:lnTo>
                  <a:pt x="3083176" y="1447291"/>
                </a:lnTo>
                <a:lnTo>
                  <a:pt x="3085365" y="1494988"/>
                </a:lnTo>
                <a:lnTo>
                  <a:pt x="3086099" y="1543050"/>
                </a:lnTo>
                <a:lnTo>
                  <a:pt x="3085365" y="1591112"/>
                </a:lnTo>
                <a:lnTo>
                  <a:pt x="3083176" y="1638808"/>
                </a:lnTo>
                <a:lnTo>
                  <a:pt x="3079555" y="1686116"/>
                </a:lnTo>
                <a:lnTo>
                  <a:pt x="3074522" y="1733016"/>
                </a:lnTo>
                <a:lnTo>
                  <a:pt x="3068098" y="1779486"/>
                </a:lnTo>
                <a:lnTo>
                  <a:pt x="3060306" y="1825505"/>
                </a:lnTo>
                <a:lnTo>
                  <a:pt x="3051166" y="1871051"/>
                </a:lnTo>
                <a:lnTo>
                  <a:pt x="3040700" y="1916103"/>
                </a:lnTo>
                <a:lnTo>
                  <a:pt x="3028928" y="1960639"/>
                </a:lnTo>
                <a:lnTo>
                  <a:pt x="3015874" y="2004639"/>
                </a:lnTo>
                <a:lnTo>
                  <a:pt x="3001557" y="2048081"/>
                </a:lnTo>
                <a:lnTo>
                  <a:pt x="2985999" y="2090943"/>
                </a:lnTo>
                <a:lnTo>
                  <a:pt x="2969221" y="2133205"/>
                </a:lnTo>
                <a:lnTo>
                  <a:pt x="2951245" y="2174845"/>
                </a:lnTo>
                <a:lnTo>
                  <a:pt x="2932093" y="2215841"/>
                </a:lnTo>
                <a:lnTo>
                  <a:pt x="2911785" y="2256172"/>
                </a:lnTo>
                <a:lnTo>
                  <a:pt x="2890342" y="2295818"/>
                </a:lnTo>
                <a:lnTo>
                  <a:pt x="2867787" y="2334756"/>
                </a:lnTo>
                <a:lnTo>
                  <a:pt x="2844140" y="2372965"/>
                </a:lnTo>
                <a:lnTo>
                  <a:pt x="2819423" y="2410424"/>
                </a:lnTo>
                <a:lnTo>
                  <a:pt x="2793657" y="2447112"/>
                </a:lnTo>
                <a:lnTo>
                  <a:pt x="2766864" y="2483007"/>
                </a:lnTo>
                <a:lnTo>
                  <a:pt x="2739064" y="2518087"/>
                </a:lnTo>
                <a:lnTo>
                  <a:pt x="2710280" y="2552333"/>
                </a:lnTo>
                <a:lnTo>
                  <a:pt x="2680532" y="2585721"/>
                </a:lnTo>
                <a:lnTo>
                  <a:pt x="2649842" y="2618231"/>
                </a:lnTo>
                <a:lnTo>
                  <a:pt x="2618231" y="2649842"/>
                </a:lnTo>
                <a:lnTo>
                  <a:pt x="2585721" y="2680532"/>
                </a:lnTo>
                <a:lnTo>
                  <a:pt x="2552332" y="2710280"/>
                </a:lnTo>
                <a:lnTo>
                  <a:pt x="2518087" y="2739065"/>
                </a:lnTo>
                <a:lnTo>
                  <a:pt x="2483006" y="2766864"/>
                </a:lnTo>
                <a:lnTo>
                  <a:pt x="2447112" y="2793658"/>
                </a:lnTo>
                <a:lnTo>
                  <a:pt x="2410424" y="2819423"/>
                </a:lnTo>
                <a:lnTo>
                  <a:pt x="2372965" y="2844140"/>
                </a:lnTo>
                <a:lnTo>
                  <a:pt x="2334756" y="2867787"/>
                </a:lnTo>
                <a:lnTo>
                  <a:pt x="2295818" y="2890342"/>
                </a:lnTo>
                <a:lnTo>
                  <a:pt x="2256172" y="2911785"/>
                </a:lnTo>
                <a:lnTo>
                  <a:pt x="2215841" y="2932093"/>
                </a:lnTo>
                <a:lnTo>
                  <a:pt x="2174845" y="2951246"/>
                </a:lnTo>
                <a:lnTo>
                  <a:pt x="2133205" y="2969221"/>
                </a:lnTo>
                <a:lnTo>
                  <a:pt x="2090943" y="2985999"/>
                </a:lnTo>
                <a:lnTo>
                  <a:pt x="2048081" y="3001557"/>
                </a:lnTo>
                <a:lnTo>
                  <a:pt x="2004639" y="3015874"/>
                </a:lnTo>
                <a:lnTo>
                  <a:pt x="1960639" y="3028929"/>
                </a:lnTo>
                <a:lnTo>
                  <a:pt x="1916103" y="3040700"/>
                </a:lnTo>
                <a:lnTo>
                  <a:pt x="1871051" y="3051166"/>
                </a:lnTo>
                <a:lnTo>
                  <a:pt x="1825505" y="3060306"/>
                </a:lnTo>
                <a:lnTo>
                  <a:pt x="1779486" y="3068099"/>
                </a:lnTo>
                <a:lnTo>
                  <a:pt x="1733016" y="3074522"/>
                </a:lnTo>
                <a:lnTo>
                  <a:pt x="1686116" y="3079555"/>
                </a:lnTo>
                <a:lnTo>
                  <a:pt x="1638807" y="3083177"/>
                </a:lnTo>
                <a:lnTo>
                  <a:pt x="1591111" y="3085365"/>
                </a:lnTo>
                <a:lnTo>
                  <a:pt x="1543089" y="3086099"/>
                </a:lnTo>
                <a:close/>
              </a:path>
            </a:pathLst>
          </a:custGeom>
          <a:solidFill>
            <a:srgbClr val="FFFFFF"/>
          </a:solidFill>
        </p:spPr>
        <p:txBody>
          <a:bodyPr wrap="square" lIns="0" tIns="0" rIns="0" bIns="0" rtlCol="0"/>
          <a:lstStyle/>
          <a:p>
            <a:endParaRPr/>
          </a:p>
        </p:txBody>
      </p:sp>
      <p:sp>
        <p:nvSpPr>
          <p:cNvPr id="2" name="TextBox 1">
            <a:extLst>
              <a:ext uri="{FF2B5EF4-FFF2-40B4-BE49-F238E27FC236}">
                <a16:creationId xmlns:a16="http://schemas.microsoft.com/office/drawing/2014/main" id="{81854B56-74CB-F69C-80BC-8C0C2FCBE72A}"/>
              </a:ext>
            </a:extLst>
          </p:cNvPr>
          <p:cNvSpPr txBox="1"/>
          <p:nvPr/>
        </p:nvSpPr>
        <p:spPr>
          <a:xfrm>
            <a:off x="1097280" y="1939355"/>
            <a:ext cx="10058400" cy="769441"/>
          </a:xfrm>
          <a:prstGeom prst="rect">
            <a:avLst/>
          </a:prstGeom>
          <a:noFill/>
        </p:spPr>
        <p:txBody>
          <a:bodyPr wrap="square" rtlCol="0">
            <a:spAutoFit/>
          </a:bodyPr>
          <a:lstStyle/>
          <a:p>
            <a:r>
              <a:rPr lang="en-US" sz="2200" dirty="0">
                <a:latin typeface="Roboto" panose="02000000000000000000" pitchFamily="2" charset="0"/>
              </a:rPr>
              <a:t>Q1.Which organization group is spending more time at work (doing overtime)?</a:t>
            </a:r>
          </a:p>
          <a:p>
            <a:endParaRPr lang="en-US" sz="2200" dirty="0"/>
          </a:p>
        </p:txBody>
      </p:sp>
      <p:pic>
        <p:nvPicPr>
          <p:cNvPr id="3" name="Picture 2">
            <a:extLst>
              <a:ext uri="{FF2B5EF4-FFF2-40B4-BE49-F238E27FC236}">
                <a16:creationId xmlns:a16="http://schemas.microsoft.com/office/drawing/2014/main" id="{6229C8BE-A07F-E4D7-28FE-3340C1224020}"/>
              </a:ext>
            </a:extLst>
          </p:cNvPr>
          <p:cNvPicPr>
            <a:picLocks noChangeAspect="1"/>
          </p:cNvPicPr>
          <p:nvPr/>
        </p:nvPicPr>
        <p:blipFill>
          <a:blip r:embed="rId3"/>
          <a:stretch>
            <a:fillRect/>
          </a:stretch>
        </p:blipFill>
        <p:spPr>
          <a:xfrm>
            <a:off x="2027739" y="2374544"/>
            <a:ext cx="8523030" cy="4065947"/>
          </a:xfrm>
          <a:prstGeom prst="rect">
            <a:avLst/>
          </a:prstGeom>
        </p:spPr>
      </p:pic>
    </p:spTree>
    <p:extLst>
      <p:ext uri="{BB962C8B-B14F-4D97-AF65-F5344CB8AC3E}">
        <p14:creationId xmlns:p14="http://schemas.microsoft.com/office/powerpoint/2010/main" val="26948267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EDA4A6E-3825-BB22-9A87-DBE9E62BA1EC}"/>
              </a:ext>
            </a:extLst>
          </p:cNvPr>
          <p:cNvSpPr/>
          <p:nvPr/>
        </p:nvSpPr>
        <p:spPr>
          <a:xfrm>
            <a:off x="0" y="0"/>
            <a:ext cx="46609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E64D198D-E6B2-8055-12DA-4D883AF0BAC1}"/>
              </a:ext>
            </a:extLst>
          </p:cNvPr>
          <p:cNvSpPr>
            <a:spLocks noGrp="1"/>
          </p:cNvSpPr>
          <p:nvPr>
            <p:ph type="title"/>
          </p:nvPr>
        </p:nvSpPr>
        <p:spPr>
          <a:xfrm>
            <a:off x="643466" y="786383"/>
            <a:ext cx="3517567" cy="3150617"/>
          </a:xfrm>
        </p:spPr>
        <p:txBody>
          <a:bodyPr>
            <a:normAutofit/>
          </a:bodyPr>
          <a:lstStyle/>
          <a:p>
            <a:pPr algn="ctr"/>
            <a:r>
              <a:rPr lang="en-US" sz="6000" dirty="0">
                <a:latin typeface="Segoe UI Black" panose="020B0A02040204020203" pitchFamily="34" charset="0"/>
                <a:ea typeface="Segoe UI Black" panose="020B0A02040204020203" pitchFamily="34" charset="0"/>
              </a:rPr>
              <a:t>AGENDA</a:t>
            </a:r>
          </a:p>
        </p:txBody>
      </p:sp>
      <p:sp>
        <p:nvSpPr>
          <p:cNvPr id="5" name="Content Placeholder 4">
            <a:extLst>
              <a:ext uri="{FF2B5EF4-FFF2-40B4-BE49-F238E27FC236}">
                <a16:creationId xmlns:a16="http://schemas.microsoft.com/office/drawing/2014/main" id="{0986DE86-3908-101B-4030-F12018BC7C26}"/>
              </a:ext>
            </a:extLst>
          </p:cNvPr>
          <p:cNvSpPr>
            <a:spLocks noGrp="1"/>
          </p:cNvSpPr>
          <p:nvPr>
            <p:ph idx="1"/>
          </p:nvPr>
        </p:nvSpPr>
        <p:spPr/>
        <p:txBody>
          <a:bodyPr>
            <a:normAutofit fontScale="77500" lnSpcReduction="20000"/>
          </a:bodyPr>
          <a:lstStyle/>
          <a:p>
            <a:pPr marL="514350" indent="-514350">
              <a:buFont typeface="+mj-lt"/>
              <a:buAutoNum type="arabicPeriod"/>
            </a:pPr>
            <a:r>
              <a:rPr lang="en-US" sz="3200" dirty="0"/>
              <a:t>TEAM MEMBER INTRODUCTION</a:t>
            </a:r>
          </a:p>
          <a:p>
            <a:pPr marL="514350" indent="-514350">
              <a:buFont typeface="+mj-lt"/>
              <a:buAutoNum type="arabicPeriod"/>
            </a:pPr>
            <a:r>
              <a:rPr lang="en-US" sz="3200" dirty="0"/>
              <a:t>BACKGROUND STATEMENT</a:t>
            </a:r>
          </a:p>
          <a:p>
            <a:pPr marL="514350" indent="-514350">
              <a:buFont typeface="+mj-lt"/>
              <a:buAutoNum type="arabicPeriod"/>
            </a:pPr>
            <a:r>
              <a:rPr lang="en-US" sz="3200" dirty="0"/>
              <a:t>PROBLEM STATEMENT</a:t>
            </a:r>
          </a:p>
          <a:p>
            <a:pPr marL="514350" indent="-514350">
              <a:buFont typeface="+mj-lt"/>
              <a:buAutoNum type="arabicPeriod"/>
            </a:pPr>
            <a:r>
              <a:rPr lang="en-US" sz="3200" dirty="0"/>
              <a:t>PROJECT PROPOSAL</a:t>
            </a:r>
          </a:p>
          <a:p>
            <a:pPr marL="514350" indent="-514350">
              <a:buFont typeface="+mj-lt"/>
              <a:buAutoNum type="arabicPeriod"/>
            </a:pPr>
            <a:r>
              <a:rPr lang="en-US" sz="3200" dirty="0"/>
              <a:t>ANALYSIS QUESTIONS</a:t>
            </a:r>
          </a:p>
          <a:p>
            <a:pPr marL="514350" indent="-514350">
              <a:buFont typeface="+mj-lt"/>
              <a:buAutoNum type="arabicPeriod"/>
            </a:pPr>
            <a:r>
              <a:rPr lang="en-US" sz="3200" dirty="0"/>
              <a:t>DESCRIPTIVE STATISTICS</a:t>
            </a:r>
          </a:p>
          <a:p>
            <a:pPr marL="514350" indent="-514350">
              <a:buFont typeface="+mj-lt"/>
              <a:buAutoNum type="arabicPeriod"/>
            </a:pPr>
            <a:r>
              <a:rPr lang="en-US" sz="3200" dirty="0"/>
              <a:t>EXPLORATORY DATA ANALYSIS</a:t>
            </a:r>
          </a:p>
          <a:p>
            <a:pPr marL="514350" indent="-514350">
              <a:buFont typeface="+mj-lt"/>
              <a:buAutoNum type="arabicPeriod"/>
            </a:pPr>
            <a:r>
              <a:rPr lang="en-US" sz="3200" dirty="0"/>
              <a:t>DATA VISUALIZATION</a:t>
            </a:r>
          </a:p>
          <a:p>
            <a:pPr marL="514350" indent="-514350">
              <a:buFont typeface="+mj-lt"/>
              <a:buAutoNum type="arabicPeriod"/>
            </a:pPr>
            <a:r>
              <a:rPr lang="en-US" sz="3200" dirty="0"/>
              <a:t>RESOURCE LINK</a:t>
            </a:r>
          </a:p>
          <a:p>
            <a:pPr marL="514350" indent="-514350">
              <a:buFont typeface="+mj-lt"/>
              <a:buAutoNum type="arabicPeriod"/>
            </a:pPr>
            <a:r>
              <a:rPr lang="en-US" sz="3200" dirty="0"/>
              <a:t>DATASET LINK</a:t>
            </a:r>
          </a:p>
        </p:txBody>
      </p:sp>
      <p:grpSp>
        <p:nvGrpSpPr>
          <p:cNvPr id="9" name="object 9">
            <a:extLst>
              <a:ext uri="{FF2B5EF4-FFF2-40B4-BE49-F238E27FC236}">
                <a16:creationId xmlns:a16="http://schemas.microsoft.com/office/drawing/2014/main" id="{BE8B3C19-A2D8-3624-989E-2C7DE5878CB0}"/>
              </a:ext>
            </a:extLst>
          </p:cNvPr>
          <p:cNvGrpSpPr/>
          <p:nvPr/>
        </p:nvGrpSpPr>
        <p:grpSpPr>
          <a:xfrm>
            <a:off x="0" y="5346570"/>
            <a:ext cx="2266685" cy="1521971"/>
            <a:chOff x="-1535" y="6185418"/>
            <a:chExt cx="6103620" cy="4098290"/>
          </a:xfrm>
        </p:grpSpPr>
        <p:sp>
          <p:nvSpPr>
            <p:cNvPr id="10" name="object 10">
              <a:extLst>
                <a:ext uri="{FF2B5EF4-FFF2-40B4-BE49-F238E27FC236}">
                  <a16:creationId xmlns:a16="http://schemas.microsoft.com/office/drawing/2014/main" id="{E81C6E4C-AE7F-F77B-EDB3-D7DA87DD15D7}"/>
                </a:ext>
              </a:extLst>
            </p:cNvPr>
            <p:cNvSpPr/>
            <p:nvPr/>
          </p:nvSpPr>
          <p:spPr>
            <a:xfrm>
              <a:off x="-1535" y="6185418"/>
              <a:ext cx="6103620" cy="4098290"/>
            </a:xfrm>
            <a:custGeom>
              <a:avLst/>
              <a:gdLst/>
              <a:ahLst/>
              <a:cxnLst/>
              <a:rect l="l" t="t" r="r" b="b"/>
              <a:pathLst>
                <a:path w="6103620" h="4098290">
                  <a:moveTo>
                    <a:pt x="749925" y="98813"/>
                  </a:moveTo>
                  <a:lnTo>
                    <a:pt x="134959" y="338368"/>
                  </a:lnTo>
                  <a:lnTo>
                    <a:pt x="176603" y="308517"/>
                  </a:lnTo>
                  <a:lnTo>
                    <a:pt x="704999" y="102684"/>
                  </a:lnTo>
                  <a:lnTo>
                    <a:pt x="749925" y="98813"/>
                  </a:lnTo>
                  <a:close/>
                </a:path>
                <a:path w="6103620" h="4098290">
                  <a:moveTo>
                    <a:pt x="839094" y="77707"/>
                  </a:moveTo>
                  <a:lnTo>
                    <a:pt x="983" y="404188"/>
                  </a:lnTo>
                  <a:lnTo>
                    <a:pt x="42534" y="374372"/>
                  </a:lnTo>
                  <a:lnTo>
                    <a:pt x="791586" y="82584"/>
                  </a:lnTo>
                  <a:lnTo>
                    <a:pt x="839094" y="77707"/>
                  </a:lnTo>
                  <a:close/>
                </a:path>
                <a:path w="6103620" h="4098290">
                  <a:moveTo>
                    <a:pt x="378" y="1276715"/>
                  </a:moveTo>
                  <a:lnTo>
                    <a:pt x="0" y="404571"/>
                  </a:lnTo>
                  <a:lnTo>
                    <a:pt x="883118" y="60558"/>
                  </a:lnTo>
                  <a:lnTo>
                    <a:pt x="932769" y="54846"/>
                  </a:lnTo>
                  <a:lnTo>
                    <a:pt x="978718" y="36947"/>
                  </a:lnTo>
                  <a:lnTo>
                    <a:pt x="1241303" y="2806"/>
                  </a:lnTo>
                  <a:lnTo>
                    <a:pt x="1299622" y="7348"/>
                  </a:lnTo>
                  <a:lnTo>
                    <a:pt x="1353474" y="0"/>
                  </a:lnTo>
                  <a:lnTo>
                    <a:pt x="1528620" y="13550"/>
                  </a:lnTo>
                  <a:lnTo>
                    <a:pt x="1583393" y="19472"/>
                  </a:lnTo>
                  <a:lnTo>
                    <a:pt x="1636838" y="25912"/>
                  </a:lnTo>
                  <a:lnTo>
                    <a:pt x="1688938" y="32876"/>
                  </a:lnTo>
                  <a:lnTo>
                    <a:pt x="1739678" y="40370"/>
                  </a:lnTo>
                  <a:lnTo>
                    <a:pt x="1789041" y="48400"/>
                  </a:lnTo>
                  <a:lnTo>
                    <a:pt x="1841622" y="68806"/>
                  </a:lnTo>
                  <a:lnTo>
                    <a:pt x="1888184" y="77928"/>
                  </a:lnTo>
                  <a:lnTo>
                    <a:pt x="1937932" y="99437"/>
                  </a:lnTo>
                  <a:lnTo>
                    <a:pt x="1981630" y="109674"/>
                  </a:lnTo>
                  <a:lnTo>
                    <a:pt x="2028482" y="132312"/>
                  </a:lnTo>
                  <a:lnTo>
                    <a:pt x="2073862" y="155523"/>
                  </a:lnTo>
                  <a:lnTo>
                    <a:pt x="2117754" y="179314"/>
                  </a:lnTo>
                  <a:lnTo>
                    <a:pt x="2160143" y="203690"/>
                  </a:lnTo>
                  <a:lnTo>
                    <a:pt x="2201012" y="228659"/>
                  </a:lnTo>
                  <a:lnTo>
                    <a:pt x="2240345" y="254225"/>
                  </a:lnTo>
                  <a:lnTo>
                    <a:pt x="2278128" y="280396"/>
                  </a:lnTo>
                  <a:lnTo>
                    <a:pt x="516565" y="966601"/>
                  </a:lnTo>
                  <a:lnTo>
                    <a:pt x="476237" y="995940"/>
                  </a:lnTo>
                  <a:lnTo>
                    <a:pt x="386536" y="1030883"/>
                  </a:lnTo>
                  <a:lnTo>
                    <a:pt x="346397" y="1060148"/>
                  </a:lnTo>
                  <a:lnTo>
                    <a:pt x="301727" y="1077549"/>
                  </a:lnTo>
                  <a:lnTo>
                    <a:pt x="221874" y="1135914"/>
                  </a:lnTo>
                  <a:lnTo>
                    <a:pt x="177486" y="1153205"/>
                  </a:lnTo>
                  <a:lnTo>
                    <a:pt x="98269" y="1211323"/>
                  </a:lnTo>
                  <a:lnTo>
                    <a:pt x="54234" y="1228476"/>
                  </a:lnTo>
                  <a:lnTo>
                    <a:pt x="14943" y="1257411"/>
                  </a:lnTo>
                  <a:lnTo>
                    <a:pt x="378" y="1276715"/>
                  </a:lnTo>
                  <a:close/>
                </a:path>
                <a:path w="6103620" h="4098290">
                  <a:moveTo>
                    <a:pt x="850241" y="4094084"/>
                  </a:moveTo>
                  <a:lnTo>
                    <a:pt x="845892" y="4095778"/>
                  </a:lnTo>
                  <a:lnTo>
                    <a:pt x="48879" y="4092769"/>
                  </a:lnTo>
                  <a:lnTo>
                    <a:pt x="64032" y="4059607"/>
                  </a:lnTo>
                  <a:lnTo>
                    <a:pt x="81851" y="4011778"/>
                  </a:lnTo>
                  <a:lnTo>
                    <a:pt x="96168" y="3951682"/>
                  </a:lnTo>
                  <a:lnTo>
                    <a:pt x="115319" y="3903333"/>
                  </a:lnTo>
                  <a:lnTo>
                    <a:pt x="139668" y="3866589"/>
                  </a:lnTo>
                  <a:lnTo>
                    <a:pt x="159974" y="3817790"/>
                  </a:lnTo>
                  <a:lnTo>
                    <a:pt x="180827" y="3768779"/>
                  </a:lnTo>
                  <a:lnTo>
                    <a:pt x="202207" y="3719562"/>
                  </a:lnTo>
                  <a:lnTo>
                    <a:pt x="228703" y="3681981"/>
                  </a:lnTo>
                  <a:lnTo>
                    <a:pt x="251075" y="3632378"/>
                  </a:lnTo>
                  <a:lnTo>
                    <a:pt x="278522" y="3594426"/>
                  </a:lnTo>
                  <a:lnTo>
                    <a:pt x="301806" y="3544468"/>
                  </a:lnTo>
                  <a:lnTo>
                    <a:pt x="330124" y="3506178"/>
                  </a:lnTo>
                  <a:lnTo>
                    <a:pt x="354237" y="3455896"/>
                  </a:lnTo>
                  <a:lnTo>
                    <a:pt x="412817" y="3378558"/>
                  </a:lnTo>
                  <a:lnTo>
                    <a:pt x="503216" y="3261567"/>
                  </a:lnTo>
                  <a:lnTo>
                    <a:pt x="659272" y="3064480"/>
                  </a:lnTo>
                  <a:lnTo>
                    <a:pt x="695719" y="3036653"/>
                  </a:lnTo>
                  <a:lnTo>
                    <a:pt x="792117" y="2917324"/>
                  </a:lnTo>
                  <a:lnTo>
                    <a:pt x="829088" y="2889293"/>
                  </a:lnTo>
                  <a:lnTo>
                    <a:pt x="861529" y="2849397"/>
                  </a:lnTo>
                  <a:lnTo>
                    <a:pt x="898639" y="2821311"/>
                  </a:lnTo>
                  <a:lnTo>
                    <a:pt x="931179" y="2781376"/>
                  </a:lnTo>
                  <a:lnTo>
                    <a:pt x="968348" y="2753268"/>
                  </a:lnTo>
                  <a:lnTo>
                    <a:pt x="1000907" y="2713326"/>
                  </a:lnTo>
                  <a:lnTo>
                    <a:pt x="1038053" y="2685226"/>
                  </a:lnTo>
                  <a:lnTo>
                    <a:pt x="1070549" y="2645309"/>
                  </a:lnTo>
                  <a:lnTo>
                    <a:pt x="1107592" y="2617249"/>
                  </a:lnTo>
                  <a:lnTo>
                    <a:pt x="1160906" y="2569222"/>
                  </a:lnTo>
                  <a:lnTo>
                    <a:pt x="1251052" y="2479588"/>
                  </a:lnTo>
                  <a:lnTo>
                    <a:pt x="1292006" y="2450005"/>
                  </a:lnTo>
                  <a:lnTo>
                    <a:pt x="1328033" y="2408712"/>
                  </a:lnTo>
                  <a:lnTo>
                    <a:pt x="1368316" y="2379390"/>
                  </a:lnTo>
                  <a:lnTo>
                    <a:pt x="1403597" y="2338388"/>
                  </a:lnTo>
                  <a:lnTo>
                    <a:pt x="1443060" y="2309386"/>
                  </a:lnTo>
                  <a:lnTo>
                    <a:pt x="1511331" y="2228273"/>
                  </a:lnTo>
                  <a:lnTo>
                    <a:pt x="1549284" y="2199859"/>
                  </a:lnTo>
                  <a:lnTo>
                    <a:pt x="1614202" y="2120052"/>
                  </a:lnTo>
                  <a:lnTo>
                    <a:pt x="1650312" y="2092356"/>
                  </a:lnTo>
                  <a:lnTo>
                    <a:pt x="1681123" y="2053095"/>
                  </a:lnTo>
                  <a:lnTo>
                    <a:pt x="1711209" y="2014116"/>
                  </a:lnTo>
                  <a:lnTo>
                    <a:pt x="1740531" y="1975435"/>
                  </a:lnTo>
                  <a:lnTo>
                    <a:pt x="1769052" y="1937065"/>
                  </a:lnTo>
                  <a:lnTo>
                    <a:pt x="1796736" y="1899022"/>
                  </a:lnTo>
                  <a:lnTo>
                    <a:pt x="1823546" y="1861320"/>
                  </a:lnTo>
                  <a:lnTo>
                    <a:pt x="1849443" y="1823972"/>
                  </a:lnTo>
                  <a:lnTo>
                    <a:pt x="1874391" y="1786995"/>
                  </a:lnTo>
                  <a:lnTo>
                    <a:pt x="1893743" y="1738568"/>
                  </a:lnTo>
                  <a:lnTo>
                    <a:pt x="1917327" y="1702122"/>
                  </a:lnTo>
                  <a:lnTo>
                    <a:pt x="1935323" y="1654223"/>
                  </a:lnTo>
                  <a:lnTo>
                    <a:pt x="1952135" y="1606785"/>
                  </a:lnTo>
                  <a:lnTo>
                    <a:pt x="1967557" y="1559889"/>
                  </a:lnTo>
                  <a:lnTo>
                    <a:pt x="1981381" y="1513615"/>
                  </a:lnTo>
                  <a:lnTo>
                    <a:pt x="1993404" y="1468043"/>
                  </a:lnTo>
                  <a:lnTo>
                    <a:pt x="1998807" y="1411420"/>
                  </a:lnTo>
                  <a:lnTo>
                    <a:pt x="2006606" y="1367494"/>
                  </a:lnTo>
                  <a:lnTo>
                    <a:pt x="2007373" y="1312676"/>
                  </a:lnTo>
                  <a:lnTo>
                    <a:pt x="2010124" y="1270716"/>
                  </a:lnTo>
                  <a:lnTo>
                    <a:pt x="2005431" y="1218026"/>
                  </a:lnTo>
                  <a:lnTo>
                    <a:pt x="2002309" y="1178354"/>
                  </a:lnTo>
                  <a:lnTo>
                    <a:pt x="1991331" y="1128112"/>
                  </a:lnTo>
                  <a:lnTo>
                    <a:pt x="1976902" y="1079214"/>
                  </a:lnTo>
                  <a:lnTo>
                    <a:pt x="1963425" y="1043575"/>
                  </a:lnTo>
                  <a:lnTo>
                    <a:pt x="1941474" y="997608"/>
                  </a:lnTo>
                  <a:lnTo>
                    <a:pt x="1920064" y="965060"/>
                  </a:lnTo>
                  <a:lnTo>
                    <a:pt x="1894377" y="934177"/>
                  </a:lnTo>
                  <a:lnTo>
                    <a:pt x="1865576" y="904508"/>
                  </a:lnTo>
                  <a:lnTo>
                    <a:pt x="1833477" y="876123"/>
                  </a:lnTo>
                  <a:lnTo>
                    <a:pt x="1798266" y="848951"/>
                  </a:lnTo>
                  <a:lnTo>
                    <a:pt x="1760130" y="822918"/>
                  </a:lnTo>
                  <a:lnTo>
                    <a:pt x="1723866" y="809785"/>
                  </a:lnTo>
                  <a:lnTo>
                    <a:pt x="1680440" y="785812"/>
                  </a:lnTo>
                  <a:lnTo>
                    <a:pt x="1639259" y="774595"/>
                  </a:lnTo>
                  <a:lnTo>
                    <a:pt x="1595900" y="764226"/>
                  </a:lnTo>
                  <a:lnTo>
                    <a:pt x="1550550" y="754633"/>
                  </a:lnTo>
                  <a:lnTo>
                    <a:pt x="1508004" y="757577"/>
                  </a:lnTo>
                  <a:lnTo>
                    <a:pt x="1459231" y="749317"/>
                  </a:lnTo>
                  <a:lnTo>
                    <a:pt x="1409026" y="741615"/>
                  </a:lnTo>
                  <a:lnTo>
                    <a:pt x="1314287" y="751261"/>
                  </a:lnTo>
                  <a:lnTo>
                    <a:pt x="1015131" y="786018"/>
                  </a:lnTo>
                  <a:lnTo>
                    <a:pt x="924629" y="821272"/>
                  </a:lnTo>
                  <a:lnTo>
                    <a:pt x="875608" y="826738"/>
                  </a:lnTo>
                  <a:lnTo>
                    <a:pt x="2278128" y="280396"/>
                  </a:lnTo>
                  <a:lnTo>
                    <a:pt x="2314343" y="307177"/>
                  </a:lnTo>
                  <a:lnTo>
                    <a:pt x="2348975" y="334575"/>
                  </a:lnTo>
                  <a:lnTo>
                    <a:pt x="2386617" y="374430"/>
                  </a:lnTo>
                  <a:lnTo>
                    <a:pt x="2418035" y="403080"/>
                  </a:lnTo>
                  <a:lnTo>
                    <a:pt x="2452432" y="444199"/>
                  </a:lnTo>
                  <a:lnTo>
                    <a:pt x="2485957" y="485658"/>
                  </a:lnTo>
                  <a:lnTo>
                    <a:pt x="2512767" y="516103"/>
                  </a:lnTo>
                  <a:lnTo>
                    <a:pt x="2542130" y="559183"/>
                  </a:lnTo>
                  <a:lnTo>
                    <a:pt x="2569483" y="603046"/>
                  </a:lnTo>
                  <a:lnTo>
                    <a:pt x="2594876" y="647673"/>
                  </a:lnTo>
                  <a:lnTo>
                    <a:pt x="2618355" y="693045"/>
                  </a:lnTo>
                  <a:lnTo>
                    <a:pt x="2639969" y="739143"/>
                  </a:lnTo>
                  <a:lnTo>
                    <a:pt x="2655157" y="774116"/>
                  </a:lnTo>
                  <a:lnTo>
                    <a:pt x="2673185" y="821611"/>
                  </a:lnTo>
                  <a:lnTo>
                    <a:pt x="2689493" y="869777"/>
                  </a:lnTo>
                  <a:lnTo>
                    <a:pt x="2704128" y="918594"/>
                  </a:lnTo>
                  <a:lnTo>
                    <a:pt x="2712528" y="956211"/>
                  </a:lnTo>
                  <a:lnTo>
                    <a:pt x="2723961" y="1006275"/>
                  </a:lnTo>
                  <a:lnTo>
                    <a:pt x="2733865" y="1056935"/>
                  </a:lnTo>
                  <a:lnTo>
                    <a:pt x="2737679" y="1096338"/>
                  </a:lnTo>
                  <a:lnTo>
                    <a:pt x="2744670" y="1148133"/>
                  </a:lnTo>
                  <a:lnTo>
                    <a:pt x="2750276" y="1200468"/>
                  </a:lnTo>
                  <a:lnTo>
                    <a:pt x="2749936" y="1241489"/>
                  </a:lnTo>
                  <a:lnTo>
                    <a:pt x="2752917" y="1294846"/>
                  </a:lnTo>
                  <a:lnTo>
                    <a:pt x="2750047" y="1336852"/>
                  </a:lnTo>
                  <a:lnTo>
                    <a:pt x="2745986" y="1379323"/>
                  </a:lnTo>
                  <a:lnTo>
                    <a:pt x="2745389" y="1434074"/>
                  </a:lnTo>
                  <a:lnTo>
                    <a:pt x="2739086" y="1477418"/>
                  </a:lnTo>
                  <a:lnTo>
                    <a:pt x="2731735" y="1521170"/>
                  </a:lnTo>
                  <a:lnTo>
                    <a:pt x="2727993" y="1577146"/>
                  </a:lnTo>
                  <a:lnTo>
                    <a:pt x="2718689" y="1621659"/>
                  </a:lnTo>
                  <a:lnTo>
                    <a:pt x="2708481" y="1666524"/>
                  </a:lnTo>
                  <a:lnTo>
                    <a:pt x="2697417" y="1711723"/>
                  </a:lnTo>
                  <a:lnTo>
                    <a:pt x="2685544" y="1757236"/>
                  </a:lnTo>
                  <a:lnTo>
                    <a:pt x="2672911" y="1803046"/>
                  </a:lnTo>
                  <a:lnTo>
                    <a:pt x="2654956" y="1837300"/>
                  </a:lnTo>
                  <a:lnTo>
                    <a:pt x="2640947" y="1883645"/>
                  </a:lnTo>
                  <a:lnTo>
                    <a:pt x="2626321" y="1930231"/>
                  </a:lnTo>
                  <a:lnTo>
                    <a:pt x="2606518" y="1965205"/>
                  </a:lnTo>
                  <a:lnTo>
                    <a:pt x="2590804" y="2012214"/>
                  </a:lnTo>
                  <a:lnTo>
                    <a:pt x="2570009" y="2047574"/>
                  </a:lnTo>
                  <a:lnTo>
                    <a:pt x="2548790" y="2083099"/>
                  </a:lnTo>
                  <a:lnTo>
                    <a:pt x="2525661" y="2132998"/>
                  </a:lnTo>
                  <a:lnTo>
                    <a:pt x="2502058" y="2183080"/>
                  </a:lnTo>
                  <a:lnTo>
                    <a:pt x="2444308" y="2260095"/>
                  </a:lnTo>
                  <a:lnTo>
                    <a:pt x="2419426" y="2310676"/>
                  </a:lnTo>
                  <a:lnTo>
                    <a:pt x="2297894" y="2467055"/>
                  </a:lnTo>
                  <a:lnTo>
                    <a:pt x="2203653" y="2585543"/>
                  </a:lnTo>
                  <a:lnTo>
                    <a:pt x="2167165" y="2613386"/>
                  </a:lnTo>
                  <a:lnTo>
                    <a:pt x="2102851" y="2692957"/>
                  </a:lnTo>
                  <a:lnTo>
                    <a:pt x="2065853" y="2720999"/>
                  </a:lnTo>
                  <a:lnTo>
                    <a:pt x="2000728" y="2800887"/>
                  </a:lnTo>
                  <a:lnTo>
                    <a:pt x="1963429" y="2829046"/>
                  </a:lnTo>
                  <a:lnTo>
                    <a:pt x="1930685" y="2869060"/>
                  </a:lnTo>
                  <a:lnTo>
                    <a:pt x="1855912" y="2925447"/>
                  </a:lnTo>
                  <a:lnTo>
                    <a:pt x="1823147" y="2965469"/>
                  </a:lnTo>
                  <a:lnTo>
                    <a:pt x="1785813" y="2993642"/>
                  </a:lnTo>
                  <a:lnTo>
                    <a:pt x="1753151" y="3033624"/>
                  </a:lnTo>
                  <a:lnTo>
                    <a:pt x="1689983" y="3085490"/>
                  </a:lnTo>
                  <a:lnTo>
                    <a:pt x="1612313" y="3156634"/>
                  </a:lnTo>
                  <a:lnTo>
                    <a:pt x="1577595" y="3197418"/>
                  </a:lnTo>
                  <a:lnTo>
                    <a:pt x="1538237" y="3226379"/>
                  </a:lnTo>
                  <a:lnTo>
                    <a:pt x="1503501" y="3267169"/>
                  </a:lnTo>
                  <a:lnTo>
                    <a:pt x="1464208" y="3296105"/>
                  </a:lnTo>
                  <a:lnTo>
                    <a:pt x="1429620" y="3336838"/>
                  </a:lnTo>
                  <a:lnTo>
                    <a:pt x="1390559" y="3365683"/>
                  </a:lnTo>
                  <a:lnTo>
                    <a:pt x="1288438" y="3487241"/>
                  </a:lnTo>
                  <a:lnTo>
                    <a:pt x="1250337" y="3515713"/>
                  </a:lnTo>
                  <a:lnTo>
                    <a:pt x="1152091" y="3635761"/>
                  </a:lnTo>
                  <a:lnTo>
                    <a:pt x="1088866" y="3714908"/>
                  </a:lnTo>
                  <a:lnTo>
                    <a:pt x="1027844" y="3793197"/>
                  </a:lnTo>
                  <a:lnTo>
                    <a:pt x="998263" y="3831979"/>
                  </a:lnTo>
                  <a:lnTo>
                    <a:pt x="969357" y="3870498"/>
                  </a:lnTo>
                  <a:lnTo>
                    <a:pt x="945779" y="3920572"/>
                  </a:lnTo>
                  <a:lnTo>
                    <a:pt x="918348" y="3958517"/>
                  </a:lnTo>
                  <a:lnTo>
                    <a:pt x="896328" y="4007983"/>
                  </a:lnTo>
                  <a:lnTo>
                    <a:pt x="870538" y="4045288"/>
                  </a:lnTo>
                  <a:lnTo>
                    <a:pt x="850241" y="4094084"/>
                  </a:lnTo>
                  <a:close/>
                </a:path>
                <a:path w="6103620" h="4098290">
                  <a:moveTo>
                    <a:pt x="4179208" y="1761460"/>
                  </a:moveTo>
                  <a:lnTo>
                    <a:pt x="4007050" y="1828523"/>
                  </a:lnTo>
                  <a:lnTo>
                    <a:pt x="4045739" y="1799823"/>
                  </a:lnTo>
                  <a:lnTo>
                    <a:pt x="4131848" y="1766280"/>
                  </a:lnTo>
                  <a:lnTo>
                    <a:pt x="4179208" y="1761460"/>
                  </a:lnTo>
                  <a:close/>
                </a:path>
                <a:path w="6103620" h="4098290">
                  <a:moveTo>
                    <a:pt x="4310491" y="1723949"/>
                  </a:moveTo>
                  <a:lnTo>
                    <a:pt x="3881151" y="1891196"/>
                  </a:lnTo>
                  <a:lnTo>
                    <a:pt x="3920116" y="1862388"/>
                  </a:lnTo>
                  <a:lnTo>
                    <a:pt x="4263950" y="1728450"/>
                  </a:lnTo>
                  <a:lnTo>
                    <a:pt x="4310491" y="1723949"/>
                  </a:lnTo>
                  <a:close/>
                </a:path>
                <a:path w="6103620" h="4098290">
                  <a:moveTo>
                    <a:pt x="3499408" y="4097965"/>
                  </a:moveTo>
                  <a:lnTo>
                    <a:pt x="2738149" y="4094658"/>
                  </a:lnTo>
                  <a:lnTo>
                    <a:pt x="2745905" y="4078007"/>
                  </a:lnTo>
                  <a:lnTo>
                    <a:pt x="2754297" y="4020220"/>
                  </a:lnTo>
                  <a:lnTo>
                    <a:pt x="2767274" y="3974276"/>
                  </a:lnTo>
                  <a:lnTo>
                    <a:pt x="2775657" y="3916492"/>
                  </a:lnTo>
                  <a:lnTo>
                    <a:pt x="2788706" y="3870520"/>
                  </a:lnTo>
                  <a:lnTo>
                    <a:pt x="2811630" y="3766183"/>
                  </a:lnTo>
                  <a:lnTo>
                    <a:pt x="2822164" y="3721191"/>
                  </a:lnTo>
                  <a:lnTo>
                    <a:pt x="2832999" y="3676082"/>
                  </a:lnTo>
                  <a:lnTo>
                    <a:pt x="2844162" y="3630845"/>
                  </a:lnTo>
                  <a:lnTo>
                    <a:pt x="2851073" y="3573634"/>
                  </a:lnTo>
                  <a:lnTo>
                    <a:pt x="2862977" y="3528108"/>
                  </a:lnTo>
                  <a:lnTo>
                    <a:pt x="2875293" y="3482422"/>
                  </a:lnTo>
                  <a:lnTo>
                    <a:pt x="2888049" y="3436564"/>
                  </a:lnTo>
                  <a:lnTo>
                    <a:pt x="2901272" y="3390525"/>
                  </a:lnTo>
                  <a:lnTo>
                    <a:pt x="2910381" y="3332459"/>
                  </a:lnTo>
                  <a:lnTo>
                    <a:pt x="2924621" y="3286023"/>
                  </a:lnTo>
                  <a:lnTo>
                    <a:pt x="2939412" y="3239372"/>
                  </a:lnTo>
                  <a:lnTo>
                    <a:pt x="2954780" y="3192497"/>
                  </a:lnTo>
                  <a:lnTo>
                    <a:pt x="2970755" y="3145386"/>
                  </a:lnTo>
                  <a:lnTo>
                    <a:pt x="2987362" y="3098028"/>
                  </a:lnTo>
                  <a:lnTo>
                    <a:pt x="3000021" y="3038578"/>
                  </a:lnTo>
                  <a:lnTo>
                    <a:pt x="3017978" y="2990695"/>
                  </a:lnTo>
                  <a:lnTo>
                    <a:pt x="3036651" y="2942532"/>
                  </a:lnTo>
                  <a:lnTo>
                    <a:pt x="3056068" y="2894079"/>
                  </a:lnTo>
                  <a:lnTo>
                    <a:pt x="3076257" y="2845326"/>
                  </a:lnTo>
                  <a:lnTo>
                    <a:pt x="3097244" y="2796262"/>
                  </a:lnTo>
                  <a:lnTo>
                    <a:pt x="3119059" y="2746876"/>
                  </a:lnTo>
                  <a:lnTo>
                    <a:pt x="3146338" y="2708990"/>
                  </a:lnTo>
                  <a:lnTo>
                    <a:pt x="3169890" y="2658927"/>
                  </a:lnTo>
                  <a:lnTo>
                    <a:pt x="3194352" y="2608509"/>
                  </a:lnTo>
                  <a:lnTo>
                    <a:pt x="3219751" y="2557727"/>
                  </a:lnTo>
                  <a:lnTo>
                    <a:pt x="3249566" y="2518853"/>
                  </a:lnTo>
                  <a:lnTo>
                    <a:pt x="3275282" y="2467947"/>
                  </a:lnTo>
                  <a:lnTo>
                    <a:pt x="3369017" y="2349656"/>
                  </a:lnTo>
                  <a:lnTo>
                    <a:pt x="3499310" y="2189865"/>
                  </a:lnTo>
                  <a:lnTo>
                    <a:pt x="3537241" y="2161459"/>
                  </a:lnTo>
                  <a:lnTo>
                    <a:pt x="3570801" y="2121127"/>
                  </a:lnTo>
                  <a:lnTo>
                    <a:pt x="3609180" y="2092547"/>
                  </a:lnTo>
                  <a:lnTo>
                    <a:pt x="3643128" y="2052064"/>
                  </a:lnTo>
                  <a:lnTo>
                    <a:pt x="3837543" y="1908183"/>
                  </a:lnTo>
                  <a:lnTo>
                    <a:pt x="4352089" y="1707745"/>
                  </a:lnTo>
                  <a:lnTo>
                    <a:pt x="4443384" y="1699441"/>
                  </a:lnTo>
                  <a:lnTo>
                    <a:pt x="4583175" y="1685875"/>
                  </a:lnTo>
                  <a:lnTo>
                    <a:pt x="4633214" y="1693642"/>
                  </a:lnTo>
                  <a:lnTo>
                    <a:pt x="4678011" y="1689821"/>
                  </a:lnTo>
                  <a:lnTo>
                    <a:pt x="4726760" y="1698090"/>
                  </a:lnTo>
                  <a:lnTo>
                    <a:pt x="4774821" y="1706627"/>
                  </a:lnTo>
                  <a:lnTo>
                    <a:pt x="4822166" y="1715444"/>
                  </a:lnTo>
                  <a:lnTo>
                    <a:pt x="4868768" y="1724549"/>
                  </a:lnTo>
                  <a:lnTo>
                    <a:pt x="4914597" y="1733956"/>
                  </a:lnTo>
                  <a:lnTo>
                    <a:pt x="4959627" y="1743674"/>
                  </a:lnTo>
                  <a:lnTo>
                    <a:pt x="5003828" y="1753715"/>
                  </a:lnTo>
                  <a:lnTo>
                    <a:pt x="5051782" y="1775923"/>
                  </a:lnTo>
                  <a:lnTo>
                    <a:pt x="5094242" y="1786642"/>
                  </a:lnTo>
                  <a:lnTo>
                    <a:pt x="5140399" y="1809551"/>
                  </a:lnTo>
                  <a:lnTo>
                    <a:pt x="5185615" y="1832826"/>
                  </a:lnTo>
                  <a:lnTo>
                    <a:pt x="5225252" y="1844645"/>
                  </a:lnTo>
                  <a:lnTo>
                    <a:pt x="5268502" y="1868686"/>
                  </a:lnTo>
                  <a:lnTo>
                    <a:pt x="5310725" y="1893126"/>
                  </a:lnTo>
                  <a:lnTo>
                    <a:pt x="5351895" y="1917978"/>
                  </a:lnTo>
                  <a:lnTo>
                    <a:pt x="5391984" y="1943250"/>
                  </a:lnTo>
                  <a:lnTo>
                    <a:pt x="5435571" y="1980789"/>
                  </a:lnTo>
                  <a:lnTo>
                    <a:pt x="5473411" y="2006938"/>
                  </a:lnTo>
                  <a:lnTo>
                    <a:pt x="5510084" y="2033540"/>
                  </a:lnTo>
                  <a:lnTo>
                    <a:pt x="4279858" y="2512767"/>
                  </a:lnTo>
                  <a:lnTo>
                    <a:pt x="4242382" y="2540995"/>
                  </a:lnTo>
                  <a:lnTo>
                    <a:pt x="4199887" y="2557549"/>
                  </a:lnTo>
                  <a:lnTo>
                    <a:pt x="4123352" y="2614621"/>
                  </a:lnTo>
                  <a:lnTo>
                    <a:pt x="4089541" y="2655051"/>
                  </a:lnTo>
                  <a:lnTo>
                    <a:pt x="4051170" y="2683628"/>
                  </a:lnTo>
                  <a:lnTo>
                    <a:pt x="3951335" y="2804296"/>
                  </a:lnTo>
                  <a:lnTo>
                    <a:pt x="3918921" y="2844181"/>
                  </a:lnTo>
                  <a:lnTo>
                    <a:pt x="3891741" y="2895658"/>
                  </a:lnTo>
                  <a:lnTo>
                    <a:pt x="3860688" y="2935013"/>
                  </a:lnTo>
                  <a:lnTo>
                    <a:pt x="3839728" y="2984067"/>
                  </a:lnTo>
                  <a:lnTo>
                    <a:pt x="3814817" y="3021030"/>
                  </a:lnTo>
                  <a:lnTo>
                    <a:pt x="3795158" y="3069577"/>
                  </a:lnTo>
                  <a:lnTo>
                    <a:pt x="3771514" y="3106046"/>
                  </a:lnTo>
                  <a:lnTo>
                    <a:pt x="3753086" y="3154113"/>
                  </a:lnTo>
                  <a:lnTo>
                    <a:pt x="3735248" y="3201951"/>
                  </a:lnTo>
                  <a:lnTo>
                    <a:pt x="3717983" y="3249565"/>
                  </a:lnTo>
                  <a:lnTo>
                    <a:pt x="3701273" y="3296963"/>
                  </a:lnTo>
                  <a:lnTo>
                    <a:pt x="3685102" y="3344151"/>
                  </a:lnTo>
                  <a:lnTo>
                    <a:pt x="3669451" y="3391136"/>
                  </a:lnTo>
                  <a:lnTo>
                    <a:pt x="3654303" y="3437925"/>
                  </a:lnTo>
                  <a:lnTo>
                    <a:pt x="3639642" y="3484525"/>
                  </a:lnTo>
                  <a:lnTo>
                    <a:pt x="3625450" y="3530942"/>
                  </a:lnTo>
                  <a:lnTo>
                    <a:pt x="3616319" y="3589017"/>
                  </a:lnTo>
                  <a:lnTo>
                    <a:pt x="3603013" y="3635089"/>
                  </a:lnTo>
                  <a:lnTo>
                    <a:pt x="3590124" y="3680999"/>
                  </a:lnTo>
                  <a:lnTo>
                    <a:pt x="3577635" y="3726753"/>
                  </a:lnTo>
                  <a:lnTo>
                    <a:pt x="3570139" y="3784191"/>
                  </a:lnTo>
                  <a:lnTo>
                    <a:pt x="3558398" y="3829653"/>
                  </a:lnTo>
                  <a:lnTo>
                    <a:pt x="3547005" y="3874980"/>
                  </a:lnTo>
                  <a:lnTo>
                    <a:pt x="3535943" y="3920178"/>
                  </a:lnTo>
                  <a:lnTo>
                    <a:pt x="3514343" y="4023999"/>
                  </a:lnTo>
                  <a:lnTo>
                    <a:pt x="3502912" y="4069340"/>
                  </a:lnTo>
                  <a:lnTo>
                    <a:pt x="3499408" y="4097965"/>
                  </a:lnTo>
                  <a:close/>
                </a:path>
                <a:path w="6103620" h="4098290">
                  <a:moveTo>
                    <a:pt x="5964646" y="4091716"/>
                  </a:moveTo>
                  <a:lnTo>
                    <a:pt x="5150263" y="4095474"/>
                  </a:lnTo>
                  <a:lnTo>
                    <a:pt x="5151482" y="4094999"/>
                  </a:lnTo>
                  <a:lnTo>
                    <a:pt x="5175925" y="4058218"/>
                  </a:lnTo>
                  <a:lnTo>
                    <a:pt x="5194702" y="4010015"/>
                  </a:lnTo>
                  <a:lnTo>
                    <a:pt x="5217028" y="3974059"/>
                  </a:lnTo>
                  <a:lnTo>
                    <a:pt x="5233680" y="3926684"/>
                  </a:lnTo>
                  <a:lnTo>
                    <a:pt x="5253873" y="3891559"/>
                  </a:lnTo>
                  <a:lnTo>
                    <a:pt x="5268383" y="3845018"/>
                  </a:lnTo>
                  <a:lnTo>
                    <a:pt x="5281815" y="3798896"/>
                  </a:lnTo>
                  <a:lnTo>
                    <a:pt x="5298776" y="3765030"/>
                  </a:lnTo>
                  <a:lnTo>
                    <a:pt x="5309768" y="3706230"/>
                  </a:lnTo>
                  <a:lnTo>
                    <a:pt x="5323742" y="3659898"/>
                  </a:lnTo>
                  <a:lnTo>
                    <a:pt x="5336065" y="3614209"/>
                  </a:lnTo>
                  <a:lnTo>
                    <a:pt x="5342104" y="3557338"/>
                  </a:lnTo>
                  <a:lnTo>
                    <a:pt x="5351056" y="3512963"/>
                  </a:lnTo>
                  <a:lnTo>
                    <a:pt x="5353678" y="3457423"/>
                  </a:lnTo>
                  <a:lnTo>
                    <a:pt x="5359166" y="3414397"/>
                  </a:lnTo>
                  <a:lnTo>
                    <a:pt x="5358278" y="3360224"/>
                  </a:lnTo>
                  <a:lnTo>
                    <a:pt x="5360211" y="3318583"/>
                  </a:lnTo>
                  <a:lnTo>
                    <a:pt x="5355722" y="3265813"/>
                  </a:lnTo>
                  <a:lnTo>
                    <a:pt x="5349398" y="3213758"/>
                  </a:lnTo>
                  <a:lnTo>
                    <a:pt x="5345825" y="3174262"/>
                  </a:lnTo>
                  <a:lnTo>
                    <a:pt x="5335760" y="3123664"/>
                  </a:lnTo>
                  <a:lnTo>
                    <a:pt x="5323792" y="3073808"/>
                  </a:lnTo>
                  <a:lnTo>
                    <a:pt x="5314506" y="3036537"/>
                  </a:lnTo>
                  <a:lnTo>
                    <a:pt x="5298659" y="2988191"/>
                  </a:lnTo>
                  <a:lnTo>
                    <a:pt x="5280839" y="2940615"/>
                  </a:lnTo>
                  <a:lnTo>
                    <a:pt x="5265632" y="2905650"/>
                  </a:lnTo>
                  <a:lnTo>
                    <a:pt x="5243796" y="2859638"/>
                  </a:lnTo>
                  <a:lnTo>
                    <a:pt x="5224527" y="2826255"/>
                  </a:lnTo>
                  <a:lnTo>
                    <a:pt x="5197415" y="2782298"/>
                  </a:lnTo>
                  <a:lnTo>
                    <a:pt x="5167597" y="2739395"/>
                  </a:lnTo>
                  <a:lnTo>
                    <a:pt x="5139797" y="2709336"/>
                  </a:lnTo>
                  <a:lnTo>
                    <a:pt x="5104911" y="2668407"/>
                  </a:lnTo>
                  <a:lnTo>
                    <a:pt x="5072272" y="2640233"/>
                  </a:lnTo>
                  <a:lnTo>
                    <a:pt x="5032776" y="2601100"/>
                  </a:lnTo>
                  <a:lnTo>
                    <a:pt x="4995756" y="2574632"/>
                  </a:lnTo>
                  <a:lnTo>
                    <a:pt x="4956718" y="2548951"/>
                  </a:lnTo>
                  <a:lnTo>
                    <a:pt x="4915775" y="2524011"/>
                  </a:lnTo>
                  <a:lnTo>
                    <a:pt x="4873043" y="2499769"/>
                  </a:lnTo>
                  <a:lnTo>
                    <a:pt x="4833245" y="2488012"/>
                  </a:lnTo>
                  <a:lnTo>
                    <a:pt x="4787278" y="2465030"/>
                  </a:lnTo>
                  <a:lnTo>
                    <a:pt x="4744474" y="2454445"/>
                  </a:lnTo>
                  <a:lnTo>
                    <a:pt x="4700339" y="2444378"/>
                  </a:lnTo>
                  <a:lnTo>
                    <a:pt x="4654987" y="2434786"/>
                  </a:lnTo>
                  <a:lnTo>
                    <a:pt x="4613143" y="2437456"/>
                  </a:lnTo>
                  <a:lnTo>
                    <a:pt x="4565701" y="2428678"/>
                  </a:lnTo>
                  <a:lnTo>
                    <a:pt x="4521996" y="2432073"/>
                  </a:lnTo>
                  <a:lnTo>
                    <a:pt x="4484765" y="2446576"/>
                  </a:lnTo>
                  <a:lnTo>
                    <a:pt x="4441829" y="2449672"/>
                  </a:lnTo>
                  <a:lnTo>
                    <a:pt x="5510084" y="2033540"/>
                  </a:lnTo>
                  <a:lnTo>
                    <a:pt x="5550173" y="2072442"/>
                  </a:lnTo>
                  <a:lnTo>
                    <a:pt x="5584429" y="2099987"/>
                  </a:lnTo>
                  <a:lnTo>
                    <a:pt x="5622043" y="2139853"/>
                  </a:lnTo>
                  <a:lnTo>
                    <a:pt x="5653769" y="2168383"/>
                  </a:lnTo>
                  <a:lnTo>
                    <a:pt x="5688797" y="2209256"/>
                  </a:lnTo>
                  <a:lnTo>
                    <a:pt x="5722490" y="2250650"/>
                  </a:lnTo>
                  <a:lnTo>
                    <a:pt x="5750209" y="2280740"/>
                  </a:lnTo>
                  <a:lnTo>
                    <a:pt x="5781145" y="2323207"/>
                  </a:lnTo>
                  <a:lnTo>
                    <a:pt x="5810662" y="2366228"/>
                  </a:lnTo>
                  <a:lnTo>
                    <a:pt x="5838731" y="2409812"/>
                  </a:lnTo>
                  <a:lnTo>
                    <a:pt x="5865323" y="2453971"/>
                  </a:lnTo>
                  <a:lnTo>
                    <a:pt x="5885466" y="2487013"/>
                  </a:lnTo>
                  <a:lnTo>
                    <a:pt x="5908947" y="2532385"/>
                  </a:lnTo>
                  <a:lnTo>
                    <a:pt x="5931163" y="2578249"/>
                  </a:lnTo>
                  <a:lnTo>
                    <a:pt x="5952121" y="2624603"/>
                  </a:lnTo>
                  <a:lnTo>
                    <a:pt x="5967216" y="2659611"/>
                  </a:lnTo>
                  <a:lnTo>
                    <a:pt x="5985677" y="2706938"/>
                  </a:lnTo>
                  <a:lnTo>
                    <a:pt x="6002899" y="2754748"/>
                  </a:lnTo>
                  <a:lnTo>
                    <a:pt x="6018890" y="2803037"/>
                  </a:lnTo>
                  <a:lnTo>
                    <a:pt x="6033657" y="2851803"/>
                  </a:lnTo>
                  <a:lnTo>
                    <a:pt x="6042596" y="2889210"/>
                  </a:lnTo>
                  <a:lnTo>
                    <a:pt x="6054933" y="2938922"/>
                  </a:lnTo>
                  <a:lnTo>
                    <a:pt x="6066066" y="2989103"/>
                  </a:lnTo>
                  <a:lnTo>
                    <a:pt x="6076001" y="3039751"/>
                  </a:lnTo>
                  <a:lnTo>
                    <a:pt x="6080136" y="3079029"/>
                  </a:lnTo>
                  <a:lnTo>
                    <a:pt x="6087696" y="3130602"/>
                  </a:lnTo>
                  <a:lnTo>
                    <a:pt x="6094080" y="3182634"/>
                  </a:lnTo>
                  <a:lnTo>
                    <a:pt x="6099292" y="3235122"/>
                  </a:lnTo>
                  <a:lnTo>
                    <a:pt x="6098731" y="3276229"/>
                  </a:lnTo>
                  <a:lnTo>
                    <a:pt x="6101623" y="3329621"/>
                  </a:lnTo>
                  <a:lnTo>
                    <a:pt x="6103365" y="3383460"/>
                  </a:lnTo>
                  <a:lnTo>
                    <a:pt x="6099354" y="3425912"/>
                  </a:lnTo>
                  <a:lnTo>
                    <a:pt x="6098815" y="3480640"/>
                  </a:lnTo>
                  <a:lnTo>
                    <a:pt x="6092537" y="3523974"/>
                  </a:lnTo>
                  <a:lnTo>
                    <a:pt x="6089745" y="3579579"/>
                  </a:lnTo>
                  <a:lnTo>
                    <a:pt x="6081228" y="3623786"/>
                  </a:lnTo>
                  <a:lnTo>
                    <a:pt x="6076210" y="3680259"/>
                  </a:lnTo>
                  <a:lnTo>
                    <a:pt x="6065480" y="3725327"/>
                  </a:lnTo>
                  <a:lnTo>
                    <a:pt x="6058264" y="3782657"/>
                  </a:lnTo>
                  <a:lnTo>
                    <a:pt x="6045348" y="3828577"/>
                  </a:lnTo>
                  <a:lnTo>
                    <a:pt x="6035960" y="3886752"/>
                  </a:lnTo>
                  <a:lnTo>
                    <a:pt x="6020886" y="3933513"/>
                  </a:lnTo>
                  <a:lnTo>
                    <a:pt x="6004743" y="3980690"/>
                  </a:lnTo>
                  <a:lnTo>
                    <a:pt x="5991010" y="4026928"/>
                  </a:lnTo>
                  <a:lnTo>
                    <a:pt x="5976515" y="4073463"/>
                  </a:lnTo>
                  <a:lnTo>
                    <a:pt x="5964646" y="4091716"/>
                  </a:lnTo>
                  <a:close/>
                </a:path>
              </a:pathLst>
            </a:custGeom>
            <a:solidFill>
              <a:srgbClr val="FE696E"/>
            </a:solidFill>
          </p:spPr>
          <p:txBody>
            <a:bodyPr wrap="square" lIns="0" tIns="0" rIns="0" bIns="0" rtlCol="0"/>
            <a:lstStyle/>
            <a:p>
              <a:endParaRPr/>
            </a:p>
          </p:txBody>
        </p:sp>
        <p:pic>
          <p:nvPicPr>
            <p:cNvPr id="11" name="object 11">
              <a:extLst>
                <a:ext uri="{FF2B5EF4-FFF2-40B4-BE49-F238E27FC236}">
                  <a16:creationId xmlns:a16="http://schemas.microsoft.com/office/drawing/2014/main" id="{B1F5B1BE-7A35-4F68-A552-F3AB8A495659}"/>
                </a:ext>
              </a:extLst>
            </p:cNvPr>
            <p:cNvPicPr/>
            <p:nvPr/>
          </p:nvPicPr>
          <p:blipFill>
            <a:blip r:embed="rId2" cstate="print"/>
            <a:stretch>
              <a:fillRect/>
            </a:stretch>
          </p:blipFill>
          <p:spPr>
            <a:xfrm>
              <a:off x="-1535" y="6185418"/>
              <a:ext cx="6103365" cy="4097965"/>
            </a:xfrm>
            <a:prstGeom prst="rect">
              <a:avLst/>
            </a:prstGeom>
          </p:spPr>
        </p:pic>
        <p:sp>
          <p:nvSpPr>
            <p:cNvPr id="12" name="object 12">
              <a:extLst>
                <a:ext uri="{FF2B5EF4-FFF2-40B4-BE49-F238E27FC236}">
                  <a16:creationId xmlns:a16="http://schemas.microsoft.com/office/drawing/2014/main" id="{836F40EB-16AA-A9DF-06B0-EA882620B1B2}"/>
                </a:ext>
              </a:extLst>
            </p:cNvPr>
            <p:cNvSpPr/>
            <p:nvPr/>
          </p:nvSpPr>
          <p:spPr>
            <a:xfrm>
              <a:off x="-1524" y="6185420"/>
              <a:ext cx="6103620" cy="4098290"/>
            </a:xfrm>
            <a:custGeom>
              <a:avLst/>
              <a:gdLst/>
              <a:ahLst/>
              <a:cxnLst/>
              <a:rect l="l" t="t" r="r" b="b"/>
              <a:pathLst>
                <a:path w="6103620" h="4098290">
                  <a:moveTo>
                    <a:pt x="2752902" y="1294853"/>
                  </a:moveTo>
                  <a:lnTo>
                    <a:pt x="2749918" y="1241488"/>
                  </a:lnTo>
                  <a:lnTo>
                    <a:pt x="2750261" y="1200467"/>
                  </a:lnTo>
                  <a:lnTo>
                    <a:pt x="2744647" y="1148143"/>
                  </a:lnTo>
                  <a:lnTo>
                    <a:pt x="2737662" y="1096340"/>
                  </a:lnTo>
                  <a:lnTo>
                    <a:pt x="2733852" y="1056944"/>
                  </a:lnTo>
                  <a:lnTo>
                    <a:pt x="2723946" y="1006284"/>
                  </a:lnTo>
                  <a:lnTo>
                    <a:pt x="2712504" y="956221"/>
                  </a:lnTo>
                  <a:lnTo>
                    <a:pt x="2704109" y="918603"/>
                  </a:lnTo>
                  <a:lnTo>
                    <a:pt x="2689479" y="869784"/>
                  </a:lnTo>
                  <a:lnTo>
                    <a:pt x="2673172" y="821613"/>
                  </a:lnTo>
                  <a:lnTo>
                    <a:pt x="2655138" y="774115"/>
                  </a:lnTo>
                  <a:lnTo>
                    <a:pt x="2639949" y="739152"/>
                  </a:lnTo>
                  <a:lnTo>
                    <a:pt x="2618333" y="693051"/>
                  </a:lnTo>
                  <a:lnTo>
                    <a:pt x="2594864" y="647674"/>
                  </a:lnTo>
                  <a:lnTo>
                    <a:pt x="2569464" y="603046"/>
                  </a:lnTo>
                  <a:lnTo>
                    <a:pt x="2542108" y="559193"/>
                  </a:lnTo>
                  <a:lnTo>
                    <a:pt x="2512745" y="516102"/>
                  </a:lnTo>
                  <a:lnTo>
                    <a:pt x="2485936" y="485660"/>
                  </a:lnTo>
                  <a:lnTo>
                    <a:pt x="2452420" y="444207"/>
                  </a:lnTo>
                  <a:lnTo>
                    <a:pt x="2418016" y="403085"/>
                  </a:lnTo>
                  <a:lnTo>
                    <a:pt x="2386596" y="374434"/>
                  </a:lnTo>
                  <a:lnTo>
                    <a:pt x="2348954" y="334581"/>
                  </a:lnTo>
                  <a:lnTo>
                    <a:pt x="2314321" y="307187"/>
                  </a:lnTo>
                  <a:lnTo>
                    <a:pt x="2278113" y="280403"/>
                  </a:lnTo>
                  <a:lnTo>
                    <a:pt x="2240330" y="254228"/>
                  </a:lnTo>
                  <a:lnTo>
                    <a:pt x="2200999" y="228663"/>
                  </a:lnTo>
                  <a:lnTo>
                    <a:pt x="2160130" y="203695"/>
                  </a:lnTo>
                  <a:lnTo>
                    <a:pt x="2117737" y="179324"/>
                  </a:lnTo>
                  <a:lnTo>
                    <a:pt x="2073846" y="155524"/>
                  </a:lnTo>
                  <a:lnTo>
                    <a:pt x="2028469" y="132321"/>
                  </a:lnTo>
                  <a:lnTo>
                    <a:pt x="1981606" y="109677"/>
                  </a:lnTo>
                  <a:lnTo>
                    <a:pt x="1937918" y="99441"/>
                  </a:lnTo>
                  <a:lnTo>
                    <a:pt x="1888159" y="77927"/>
                  </a:lnTo>
                  <a:lnTo>
                    <a:pt x="1841601" y="68808"/>
                  </a:lnTo>
                  <a:lnTo>
                    <a:pt x="1789023" y="48399"/>
                  </a:lnTo>
                  <a:lnTo>
                    <a:pt x="1739658" y="40373"/>
                  </a:lnTo>
                  <a:lnTo>
                    <a:pt x="1688922" y="32880"/>
                  </a:lnTo>
                  <a:lnTo>
                    <a:pt x="1636826" y="25920"/>
                  </a:lnTo>
                  <a:lnTo>
                    <a:pt x="1583372" y="19481"/>
                  </a:lnTo>
                  <a:lnTo>
                    <a:pt x="1528597" y="13550"/>
                  </a:lnTo>
                  <a:lnTo>
                    <a:pt x="1353451" y="0"/>
                  </a:lnTo>
                  <a:lnTo>
                    <a:pt x="1299603" y="7353"/>
                  </a:lnTo>
                  <a:lnTo>
                    <a:pt x="1241285" y="2806"/>
                  </a:lnTo>
                  <a:lnTo>
                    <a:pt x="978700" y="36957"/>
                  </a:lnTo>
                  <a:lnTo>
                    <a:pt x="932751" y="54851"/>
                  </a:lnTo>
                  <a:lnTo>
                    <a:pt x="883094" y="60566"/>
                  </a:lnTo>
                  <a:lnTo>
                    <a:pt x="839076" y="77711"/>
                  </a:lnTo>
                  <a:lnTo>
                    <a:pt x="791565" y="82588"/>
                  </a:lnTo>
                  <a:lnTo>
                    <a:pt x="749909" y="98818"/>
                  </a:lnTo>
                  <a:lnTo>
                    <a:pt x="704977" y="102692"/>
                  </a:lnTo>
                  <a:lnTo>
                    <a:pt x="176580" y="308521"/>
                  </a:lnTo>
                  <a:lnTo>
                    <a:pt x="134937" y="338378"/>
                  </a:lnTo>
                  <a:lnTo>
                    <a:pt x="42519" y="374383"/>
                  </a:lnTo>
                  <a:lnTo>
                    <a:pt x="977" y="404190"/>
                  </a:lnTo>
                  <a:lnTo>
                    <a:pt x="0" y="404571"/>
                  </a:lnTo>
                  <a:lnTo>
                    <a:pt x="368" y="1276718"/>
                  </a:lnTo>
                  <a:lnTo>
                    <a:pt x="14922" y="1257414"/>
                  </a:lnTo>
                  <a:lnTo>
                    <a:pt x="54216" y="1228483"/>
                  </a:lnTo>
                  <a:lnTo>
                    <a:pt x="98247" y="1211326"/>
                  </a:lnTo>
                  <a:lnTo>
                    <a:pt x="177469" y="1153210"/>
                  </a:lnTo>
                  <a:lnTo>
                    <a:pt x="221856" y="1135913"/>
                  </a:lnTo>
                  <a:lnTo>
                    <a:pt x="301713" y="1077556"/>
                  </a:lnTo>
                  <a:lnTo>
                    <a:pt x="346379" y="1060157"/>
                  </a:lnTo>
                  <a:lnTo>
                    <a:pt x="386524" y="1030884"/>
                  </a:lnTo>
                  <a:lnTo>
                    <a:pt x="476224" y="995946"/>
                  </a:lnTo>
                  <a:lnTo>
                    <a:pt x="516547" y="966609"/>
                  </a:lnTo>
                  <a:lnTo>
                    <a:pt x="875588" y="826744"/>
                  </a:lnTo>
                  <a:lnTo>
                    <a:pt x="924610" y="821283"/>
                  </a:lnTo>
                  <a:lnTo>
                    <a:pt x="1015111" y="786028"/>
                  </a:lnTo>
                  <a:lnTo>
                    <a:pt x="1314272" y="751268"/>
                  </a:lnTo>
                  <a:lnTo>
                    <a:pt x="1409001" y="741616"/>
                  </a:lnTo>
                  <a:lnTo>
                    <a:pt x="1459217" y="749325"/>
                  </a:lnTo>
                  <a:lnTo>
                    <a:pt x="1507985" y="757580"/>
                  </a:lnTo>
                  <a:lnTo>
                    <a:pt x="1550530" y="754634"/>
                  </a:lnTo>
                  <a:lnTo>
                    <a:pt x="1595882" y="764235"/>
                  </a:lnTo>
                  <a:lnTo>
                    <a:pt x="1639239" y="774598"/>
                  </a:lnTo>
                  <a:lnTo>
                    <a:pt x="1680425" y="785812"/>
                  </a:lnTo>
                  <a:lnTo>
                    <a:pt x="1723847" y="809790"/>
                  </a:lnTo>
                  <a:lnTo>
                    <a:pt x="1760118" y="822921"/>
                  </a:lnTo>
                  <a:lnTo>
                    <a:pt x="1798243" y="848956"/>
                  </a:lnTo>
                  <a:lnTo>
                    <a:pt x="1833460" y="876122"/>
                  </a:lnTo>
                  <a:lnTo>
                    <a:pt x="1865553" y="904506"/>
                  </a:lnTo>
                  <a:lnTo>
                    <a:pt x="1894357" y="934186"/>
                  </a:lnTo>
                  <a:lnTo>
                    <a:pt x="1920049" y="965060"/>
                  </a:lnTo>
                  <a:lnTo>
                    <a:pt x="1941461" y="997610"/>
                  </a:lnTo>
                  <a:lnTo>
                    <a:pt x="1963407" y="1043584"/>
                  </a:lnTo>
                  <a:lnTo>
                    <a:pt x="1991309" y="1128115"/>
                  </a:lnTo>
                  <a:lnTo>
                    <a:pt x="2002294" y="1178356"/>
                  </a:lnTo>
                  <a:lnTo>
                    <a:pt x="2005418" y="1218031"/>
                  </a:lnTo>
                  <a:lnTo>
                    <a:pt x="2010105" y="1270723"/>
                  </a:lnTo>
                  <a:lnTo>
                    <a:pt x="2007349" y="1312684"/>
                  </a:lnTo>
                  <a:lnTo>
                    <a:pt x="2006587" y="1367497"/>
                  </a:lnTo>
                  <a:lnTo>
                    <a:pt x="1998789" y="1411427"/>
                  </a:lnTo>
                  <a:lnTo>
                    <a:pt x="1993392" y="1468043"/>
                  </a:lnTo>
                  <a:lnTo>
                    <a:pt x="1981365" y="1513624"/>
                  </a:lnTo>
                  <a:lnTo>
                    <a:pt x="1967534" y="1559890"/>
                  </a:lnTo>
                  <a:lnTo>
                    <a:pt x="1952117" y="1606791"/>
                  </a:lnTo>
                  <a:lnTo>
                    <a:pt x="1935302" y="1654225"/>
                  </a:lnTo>
                  <a:lnTo>
                    <a:pt x="1917306" y="1702130"/>
                  </a:lnTo>
                  <a:lnTo>
                    <a:pt x="1893722" y="1738579"/>
                  </a:lnTo>
                  <a:lnTo>
                    <a:pt x="1874367" y="1787004"/>
                  </a:lnTo>
                  <a:lnTo>
                    <a:pt x="1849424" y="1823974"/>
                  </a:lnTo>
                  <a:lnTo>
                    <a:pt x="1823529" y="1861324"/>
                  </a:lnTo>
                  <a:lnTo>
                    <a:pt x="1796719" y="1899031"/>
                  </a:lnTo>
                  <a:lnTo>
                    <a:pt x="1769033" y="1937067"/>
                  </a:lnTo>
                  <a:lnTo>
                    <a:pt x="1740509" y="1975434"/>
                  </a:lnTo>
                  <a:lnTo>
                    <a:pt x="1711185" y="2014118"/>
                  </a:lnTo>
                  <a:lnTo>
                    <a:pt x="1681111" y="2053094"/>
                  </a:lnTo>
                  <a:lnTo>
                    <a:pt x="1650288" y="2092363"/>
                  </a:lnTo>
                  <a:lnTo>
                    <a:pt x="1614182" y="2120061"/>
                  </a:lnTo>
                  <a:lnTo>
                    <a:pt x="1549260" y="2199868"/>
                  </a:lnTo>
                  <a:lnTo>
                    <a:pt x="1511312" y="2228278"/>
                  </a:lnTo>
                  <a:lnTo>
                    <a:pt x="1443037" y="2309393"/>
                  </a:lnTo>
                  <a:lnTo>
                    <a:pt x="1403578" y="2338387"/>
                  </a:lnTo>
                  <a:lnTo>
                    <a:pt x="1368298" y="2379395"/>
                  </a:lnTo>
                  <a:lnTo>
                    <a:pt x="1328013" y="2408720"/>
                  </a:lnTo>
                  <a:lnTo>
                    <a:pt x="1291983" y="2450007"/>
                  </a:lnTo>
                  <a:lnTo>
                    <a:pt x="1251038" y="2479598"/>
                  </a:lnTo>
                  <a:lnTo>
                    <a:pt x="1160894" y="2569222"/>
                  </a:lnTo>
                  <a:lnTo>
                    <a:pt x="1107579" y="2617254"/>
                  </a:lnTo>
                  <a:lnTo>
                    <a:pt x="1070533" y="2645308"/>
                  </a:lnTo>
                  <a:lnTo>
                    <a:pt x="1038034" y="2685237"/>
                  </a:lnTo>
                  <a:lnTo>
                    <a:pt x="1000887" y="2713329"/>
                  </a:lnTo>
                  <a:lnTo>
                    <a:pt x="968336" y="2753271"/>
                  </a:lnTo>
                  <a:lnTo>
                    <a:pt x="931164" y="2781376"/>
                  </a:lnTo>
                  <a:lnTo>
                    <a:pt x="898626" y="2821317"/>
                  </a:lnTo>
                  <a:lnTo>
                    <a:pt x="861517" y="2849397"/>
                  </a:lnTo>
                  <a:lnTo>
                    <a:pt x="829068" y="2889300"/>
                  </a:lnTo>
                  <a:lnTo>
                    <a:pt x="792099" y="2917329"/>
                  </a:lnTo>
                  <a:lnTo>
                    <a:pt x="695706" y="3036659"/>
                  </a:lnTo>
                  <a:lnTo>
                    <a:pt x="659257" y="3064484"/>
                  </a:lnTo>
                  <a:lnTo>
                    <a:pt x="503199" y="3261576"/>
                  </a:lnTo>
                  <a:lnTo>
                    <a:pt x="412800" y="3378568"/>
                  </a:lnTo>
                  <a:lnTo>
                    <a:pt x="354215" y="3455898"/>
                  </a:lnTo>
                  <a:lnTo>
                    <a:pt x="330111" y="3506178"/>
                  </a:lnTo>
                  <a:lnTo>
                    <a:pt x="301790" y="3544468"/>
                  </a:lnTo>
                  <a:lnTo>
                    <a:pt x="278511" y="3594430"/>
                  </a:lnTo>
                  <a:lnTo>
                    <a:pt x="251053" y="3632377"/>
                  </a:lnTo>
                  <a:lnTo>
                    <a:pt x="228688" y="3681984"/>
                  </a:lnTo>
                  <a:lnTo>
                    <a:pt x="202184" y="3719563"/>
                  </a:lnTo>
                  <a:lnTo>
                    <a:pt x="180809" y="3768788"/>
                  </a:lnTo>
                  <a:lnTo>
                    <a:pt x="159956" y="3817797"/>
                  </a:lnTo>
                  <a:lnTo>
                    <a:pt x="139649" y="3866591"/>
                  </a:lnTo>
                  <a:lnTo>
                    <a:pt x="115303" y="3903332"/>
                  </a:lnTo>
                  <a:lnTo>
                    <a:pt x="96151" y="3951681"/>
                  </a:lnTo>
                  <a:lnTo>
                    <a:pt x="81838" y="4011777"/>
                  </a:lnTo>
                  <a:lnTo>
                    <a:pt x="64020" y="4059618"/>
                  </a:lnTo>
                  <a:lnTo>
                    <a:pt x="48856" y="4092778"/>
                  </a:lnTo>
                  <a:lnTo>
                    <a:pt x="845870" y="4095788"/>
                  </a:lnTo>
                  <a:lnTo>
                    <a:pt x="850226" y="4094086"/>
                  </a:lnTo>
                  <a:lnTo>
                    <a:pt x="870521" y="4045293"/>
                  </a:lnTo>
                  <a:lnTo>
                    <a:pt x="896315" y="4007993"/>
                  </a:lnTo>
                  <a:lnTo>
                    <a:pt x="918337" y="3958526"/>
                  </a:lnTo>
                  <a:lnTo>
                    <a:pt x="945756" y="3920579"/>
                  </a:lnTo>
                  <a:lnTo>
                    <a:pt x="969340" y="3870502"/>
                  </a:lnTo>
                  <a:lnTo>
                    <a:pt x="998245" y="3831983"/>
                  </a:lnTo>
                  <a:lnTo>
                    <a:pt x="1027823" y="3793198"/>
                  </a:lnTo>
                  <a:lnTo>
                    <a:pt x="1088847" y="3714915"/>
                  </a:lnTo>
                  <a:lnTo>
                    <a:pt x="1152067" y="3635768"/>
                  </a:lnTo>
                  <a:lnTo>
                    <a:pt x="1250315" y="3515715"/>
                  </a:lnTo>
                  <a:lnTo>
                    <a:pt x="1288415" y="3487242"/>
                  </a:lnTo>
                  <a:lnTo>
                    <a:pt x="1390535" y="3365690"/>
                  </a:lnTo>
                  <a:lnTo>
                    <a:pt x="1429600" y="3336848"/>
                  </a:lnTo>
                  <a:lnTo>
                    <a:pt x="1464195" y="3296107"/>
                  </a:lnTo>
                  <a:lnTo>
                    <a:pt x="1503476" y="3267176"/>
                  </a:lnTo>
                  <a:lnTo>
                    <a:pt x="1538224" y="3226384"/>
                  </a:lnTo>
                  <a:lnTo>
                    <a:pt x="1577581" y="3197428"/>
                  </a:lnTo>
                  <a:lnTo>
                    <a:pt x="1612290" y="3156635"/>
                  </a:lnTo>
                  <a:lnTo>
                    <a:pt x="1689963" y="3085490"/>
                  </a:lnTo>
                  <a:lnTo>
                    <a:pt x="1753133" y="3033623"/>
                  </a:lnTo>
                  <a:lnTo>
                    <a:pt x="1785797" y="2993644"/>
                  </a:lnTo>
                  <a:lnTo>
                    <a:pt x="1823135" y="2965475"/>
                  </a:lnTo>
                  <a:lnTo>
                    <a:pt x="1855889" y="2925457"/>
                  </a:lnTo>
                  <a:lnTo>
                    <a:pt x="1930666" y="2869069"/>
                  </a:lnTo>
                  <a:lnTo>
                    <a:pt x="1963407" y="2829052"/>
                  </a:lnTo>
                  <a:lnTo>
                    <a:pt x="2000707" y="2800896"/>
                  </a:lnTo>
                  <a:lnTo>
                    <a:pt x="2065832" y="2721000"/>
                  </a:lnTo>
                  <a:lnTo>
                    <a:pt x="2102827" y="2692958"/>
                  </a:lnTo>
                  <a:lnTo>
                    <a:pt x="2167153" y="2613393"/>
                  </a:lnTo>
                  <a:lnTo>
                    <a:pt x="2203640" y="2585542"/>
                  </a:lnTo>
                  <a:lnTo>
                    <a:pt x="2297874" y="2467064"/>
                  </a:lnTo>
                  <a:lnTo>
                    <a:pt x="2419413" y="2310676"/>
                  </a:lnTo>
                  <a:lnTo>
                    <a:pt x="2444292" y="2260104"/>
                  </a:lnTo>
                  <a:lnTo>
                    <a:pt x="2502039" y="2183079"/>
                  </a:lnTo>
                  <a:lnTo>
                    <a:pt x="2525649" y="2133003"/>
                  </a:lnTo>
                  <a:lnTo>
                    <a:pt x="2548775" y="2083104"/>
                  </a:lnTo>
                  <a:lnTo>
                    <a:pt x="2569997" y="2047582"/>
                  </a:lnTo>
                  <a:lnTo>
                    <a:pt x="2590787" y="2012213"/>
                  </a:lnTo>
                  <a:lnTo>
                    <a:pt x="2606497" y="1965210"/>
                  </a:lnTo>
                  <a:lnTo>
                    <a:pt x="2626309" y="1930234"/>
                  </a:lnTo>
                  <a:lnTo>
                    <a:pt x="2640927" y="1883651"/>
                  </a:lnTo>
                  <a:lnTo>
                    <a:pt x="2654935" y="1837309"/>
                  </a:lnTo>
                  <a:lnTo>
                    <a:pt x="2672892" y="1803057"/>
                  </a:lnTo>
                  <a:lnTo>
                    <a:pt x="2685529" y="1757235"/>
                  </a:lnTo>
                  <a:lnTo>
                    <a:pt x="2697403" y="1711731"/>
                  </a:lnTo>
                  <a:lnTo>
                    <a:pt x="2708465" y="1666532"/>
                  </a:lnTo>
                  <a:lnTo>
                    <a:pt x="2718676" y="1621663"/>
                  </a:lnTo>
                  <a:lnTo>
                    <a:pt x="2727972" y="1577149"/>
                  </a:lnTo>
                  <a:lnTo>
                    <a:pt x="2731719" y="1521180"/>
                  </a:lnTo>
                  <a:lnTo>
                    <a:pt x="2739072" y="1477429"/>
                  </a:lnTo>
                  <a:lnTo>
                    <a:pt x="2745371" y="1434084"/>
                  </a:lnTo>
                  <a:lnTo>
                    <a:pt x="2745968" y="1379334"/>
                  </a:lnTo>
                  <a:lnTo>
                    <a:pt x="2750032" y="1336852"/>
                  </a:lnTo>
                  <a:lnTo>
                    <a:pt x="2752902" y="1294853"/>
                  </a:lnTo>
                  <a:close/>
                </a:path>
                <a:path w="6103620" h="4098290">
                  <a:moveTo>
                    <a:pt x="4310469" y="1723948"/>
                  </a:moveTo>
                  <a:lnTo>
                    <a:pt x="4263936" y="1728457"/>
                  </a:lnTo>
                  <a:lnTo>
                    <a:pt x="4179189" y="1761464"/>
                  </a:lnTo>
                  <a:lnTo>
                    <a:pt x="4131830" y="1766290"/>
                  </a:lnTo>
                  <a:lnTo>
                    <a:pt x="4045724" y="1799831"/>
                  </a:lnTo>
                  <a:lnTo>
                    <a:pt x="4007027" y="1828533"/>
                  </a:lnTo>
                  <a:lnTo>
                    <a:pt x="3920096" y="1862391"/>
                  </a:lnTo>
                  <a:lnTo>
                    <a:pt x="3881132" y="1891195"/>
                  </a:lnTo>
                  <a:lnTo>
                    <a:pt x="4310469" y="1723948"/>
                  </a:lnTo>
                  <a:close/>
                </a:path>
                <a:path w="6103620" h="4098290">
                  <a:moveTo>
                    <a:pt x="6103353" y="3383470"/>
                  </a:moveTo>
                  <a:lnTo>
                    <a:pt x="6101600" y="3329622"/>
                  </a:lnTo>
                  <a:lnTo>
                    <a:pt x="6098718" y="3276231"/>
                  </a:lnTo>
                  <a:lnTo>
                    <a:pt x="6099276" y="3235121"/>
                  </a:lnTo>
                  <a:lnTo>
                    <a:pt x="6094057" y="3182632"/>
                  </a:lnTo>
                  <a:lnTo>
                    <a:pt x="6087681" y="3130613"/>
                  </a:lnTo>
                  <a:lnTo>
                    <a:pt x="6080112" y="3079038"/>
                  </a:lnTo>
                  <a:lnTo>
                    <a:pt x="6075985" y="3039757"/>
                  </a:lnTo>
                  <a:lnTo>
                    <a:pt x="6066053" y="2989110"/>
                  </a:lnTo>
                  <a:lnTo>
                    <a:pt x="6054915" y="2938932"/>
                  </a:lnTo>
                  <a:lnTo>
                    <a:pt x="6042584" y="2889212"/>
                  </a:lnTo>
                  <a:lnTo>
                    <a:pt x="6033643" y="2851810"/>
                  </a:lnTo>
                  <a:lnTo>
                    <a:pt x="6018873" y="2803042"/>
                  </a:lnTo>
                  <a:lnTo>
                    <a:pt x="6002883" y="2754757"/>
                  </a:lnTo>
                  <a:lnTo>
                    <a:pt x="5985662" y="2706941"/>
                  </a:lnTo>
                  <a:lnTo>
                    <a:pt x="5967196" y="2659621"/>
                  </a:lnTo>
                  <a:lnTo>
                    <a:pt x="5952096" y="2624607"/>
                  </a:lnTo>
                  <a:lnTo>
                    <a:pt x="5931141" y="2578252"/>
                  </a:lnTo>
                  <a:lnTo>
                    <a:pt x="5908929" y="2532392"/>
                  </a:lnTo>
                  <a:lnTo>
                    <a:pt x="5885446" y="2487015"/>
                  </a:lnTo>
                  <a:lnTo>
                    <a:pt x="5865304" y="2453970"/>
                  </a:lnTo>
                  <a:lnTo>
                    <a:pt x="5838710" y="2409812"/>
                  </a:lnTo>
                  <a:lnTo>
                    <a:pt x="5810643" y="2366238"/>
                  </a:lnTo>
                  <a:lnTo>
                    <a:pt x="5781129" y="2323211"/>
                  </a:lnTo>
                  <a:lnTo>
                    <a:pt x="5750191" y="2280742"/>
                  </a:lnTo>
                  <a:lnTo>
                    <a:pt x="5722467" y="2250656"/>
                  </a:lnTo>
                  <a:lnTo>
                    <a:pt x="5688774" y="2209266"/>
                  </a:lnTo>
                  <a:lnTo>
                    <a:pt x="5653748" y="2168385"/>
                  </a:lnTo>
                  <a:lnTo>
                    <a:pt x="5622023" y="2139861"/>
                  </a:lnTo>
                  <a:lnTo>
                    <a:pt x="5584406" y="2099995"/>
                  </a:lnTo>
                  <a:lnTo>
                    <a:pt x="5550154" y="2072449"/>
                  </a:lnTo>
                  <a:lnTo>
                    <a:pt x="5510060" y="2033549"/>
                  </a:lnTo>
                  <a:lnTo>
                    <a:pt x="5473395" y="2006942"/>
                  </a:lnTo>
                  <a:lnTo>
                    <a:pt x="5435549" y="1980793"/>
                  </a:lnTo>
                  <a:lnTo>
                    <a:pt x="5391963" y="1943252"/>
                  </a:lnTo>
                  <a:lnTo>
                    <a:pt x="5351881" y="1917979"/>
                  </a:lnTo>
                  <a:lnTo>
                    <a:pt x="5310708" y="1893125"/>
                  </a:lnTo>
                  <a:lnTo>
                    <a:pt x="5268480" y="1868690"/>
                  </a:lnTo>
                  <a:lnTo>
                    <a:pt x="5225237" y="1844649"/>
                  </a:lnTo>
                  <a:lnTo>
                    <a:pt x="5185600" y="1832825"/>
                  </a:lnTo>
                  <a:lnTo>
                    <a:pt x="5140376" y="1809559"/>
                  </a:lnTo>
                  <a:lnTo>
                    <a:pt x="5094224" y="1786648"/>
                  </a:lnTo>
                  <a:lnTo>
                    <a:pt x="5051768" y="1775929"/>
                  </a:lnTo>
                  <a:lnTo>
                    <a:pt x="5003812" y="1753717"/>
                  </a:lnTo>
                  <a:lnTo>
                    <a:pt x="4959604" y="1743684"/>
                  </a:lnTo>
                  <a:lnTo>
                    <a:pt x="4914582" y="1733956"/>
                  </a:lnTo>
                  <a:lnTo>
                    <a:pt x="4868748" y="1724558"/>
                  </a:lnTo>
                  <a:lnTo>
                    <a:pt x="4822152" y="1715452"/>
                  </a:lnTo>
                  <a:lnTo>
                    <a:pt x="4774806" y="1706638"/>
                  </a:lnTo>
                  <a:lnTo>
                    <a:pt x="4726737" y="1698091"/>
                  </a:lnTo>
                  <a:lnTo>
                    <a:pt x="4677994" y="1689823"/>
                  </a:lnTo>
                  <a:lnTo>
                    <a:pt x="4633201" y="1693646"/>
                  </a:lnTo>
                  <a:lnTo>
                    <a:pt x="4583163" y="1685874"/>
                  </a:lnTo>
                  <a:lnTo>
                    <a:pt x="4443361" y="1699450"/>
                  </a:lnTo>
                  <a:lnTo>
                    <a:pt x="4352074" y="1707756"/>
                  </a:lnTo>
                  <a:lnTo>
                    <a:pt x="3881132" y="1891195"/>
                  </a:lnTo>
                  <a:lnTo>
                    <a:pt x="3837521" y="1908187"/>
                  </a:lnTo>
                  <a:lnTo>
                    <a:pt x="3643109" y="2052066"/>
                  </a:lnTo>
                  <a:lnTo>
                    <a:pt x="3609162" y="2092553"/>
                  </a:lnTo>
                  <a:lnTo>
                    <a:pt x="3570782" y="2121128"/>
                  </a:lnTo>
                  <a:lnTo>
                    <a:pt x="3537229" y="2161463"/>
                  </a:lnTo>
                  <a:lnTo>
                    <a:pt x="3499294" y="2189873"/>
                  </a:lnTo>
                  <a:lnTo>
                    <a:pt x="3369005" y="2349665"/>
                  </a:lnTo>
                  <a:lnTo>
                    <a:pt x="3275266" y="2467953"/>
                  </a:lnTo>
                  <a:lnTo>
                    <a:pt x="3249549" y="2518854"/>
                  </a:lnTo>
                  <a:lnTo>
                    <a:pt x="3219729" y="2557729"/>
                  </a:lnTo>
                  <a:lnTo>
                    <a:pt x="3194329" y="2608516"/>
                  </a:lnTo>
                  <a:lnTo>
                    <a:pt x="3169869" y="2658935"/>
                  </a:lnTo>
                  <a:lnTo>
                    <a:pt x="3146323" y="2708999"/>
                  </a:lnTo>
                  <a:lnTo>
                    <a:pt x="3119043" y="2746883"/>
                  </a:lnTo>
                  <a:lnTo>
                    <a:pt x="3097225" y="2796273"/>
                  </a:lnTo>
                  <a:lnTo>
                    <a:pt x="3076244" y="2845333"/>
                  </a:lnTo>
                  <a:lnTo>
                    <a:pt x="3056051" y="2894088"/>
                  </a:lnTo>
                  <a:lnTo>
                    <a:pt x="3036633" y="2942539"/>
                  </a:lnTo>
                  <a:lnTo>
                    <a:pt x="3017964" y="2990697"/>
                  </a:lnTo>
                  <a:lnTo>
                    <a:pt x="3000006" y="3038589"/>
                  </a:lnTo>
                  <a:lnTo>
                    <a:pt x="2987344" y="3098038"/>
                  </a:lnTo>
                  <a:lnTo>
                    <a:pt x="2970733" y="3145396"/>
                  </a:lnTo>
                  <a:lnTo>
                    <a:pt x="2954756" y="3192500"/>
                  </a:lnTo>
                  <a:lnTo>
                    <a:pt x="2939389" y="3239376"/>
                  </a:lnTo>
                  <a:lnTo>
                    <a:pt x="2924606" y="3286023"/>
                  </a:lnTo>
                  <a:lnTo>
                    <a:pt x="2910357" y="3332467"/>
                  </a:lnTo>
                  <a:lnTo>
                    <a:pt x="2901251" y="3390531"/>
                  </a:lnTo>
                  <a:lnTo>
                    <a:pt x="2888030" y="3436569"/>
                  </a:lnTo>
                  <a:lnTo>
                    <a:pt x="2875280" y="3482429"/>
                  </a:lnTo>
                  <a:lnTo>
                    <a:pt x="2862961" y="3528110"/>
                  </a:lnTo>
                  <a:lnTo>
                    <a:pt x="2851061" y="3573640"/>
                  </a:lnTo>
                  <a:lnTo>
                    <a:pt x="2844139" y="3630853"/>
                  </a:lnTo>
                  <a:lnTo>
                    <a:pt x="2832976" y="3676091"/>
                  </a:lnTo>
                  <a:lnTo>
                    <a:pt x="2822143" y="3721201"/>
                  </a:lnTo>
                  <a:lnTo>
                    <a:pt x="2811615" y="3766185"/>
                  </a:lnTo>
                  <a:lnTo>
                    <a:pt x="2788691" y="3870528"/>
                  </a:lnTo>
                  <a:lnTo>
                    <a:pt x="2775635" y="3916502"/>
                  </a:lnTo>
                  <a:lnTo>
                    <a:pt x="2767253" y="3974274"/>
                  </a:lnTo>
                  <a:lnTo>
                    <a:pt x="2754274" y="4020223"/>
                  </a:lnTo>
                  <a:lnTo>
                    <a:pt x="2745892" y="4078008"/>
                  </a:lnTo>
                  <a:lnTo>
                    <a:pt x="2738132" y="4094657"/>
                  </a:lnTo>
                  <a:lnTo>
                    <a:pt x="3499383" y="4097972"/>
                  </a:lnTo>
                  <a:lnTo>
                    <a:pt x="3502888" y="4069346"/>
                  </a:lnTo>
                  <a:lnTo>
                    <a:pt x="3514318" y="4024007"/>
                  </a:lnTo>
                  <a:lnTo>
                    <a:pt x="3535921" y="3920185"/>
                  </a:lnTo>
                  <a:lnTo>
                    <a:pt x="3546983" y="3874986"/>
                  </a:lnTo>
                  <a:lnTo>
                    <a:pt x="3558375" y="3829659"/>
                  </a:lnTo>
                  <a:lnTo>
                    <a:pt x="3570122" y="3784193"/>
                  </a:lnTo>
                  <a:lnTo>
                    <a:pt x="3577615" y="3726751"/>
                  </a:lnTo>
                  <a:lnTo>
                    <a:pt x="3590112" y="3681006"/>
                  </a:lnTo>
                  <a:lnTo>
                    <a:pt x="3602990" y="3635095"/>
                  </a:lnTo>
                  <a:lnTo>
                    <a:pt x="3616299" y="3589020"/>
                  </a:lnTo>
                  <a:lnTo>
                    <a:pt x="3625431" y="3530943"/>
                  </a:lnTo>
                  <a:lnTo>
                    <a:pt x="3639629" y="3484524"/>
                  </a:lnTo>
                  <a:lnTo>
                    <a:pt x="3654285" y="3437928"/>
                  </a:lnTo>
                  <a:lnTo>
                    <a:pt x="3669436" y="3391141"/>
                  </a:lnTo>
                  <a:lnTo>
                    <a:pt x="3685082" y="3344151"/>
                  </a:lnTo>
                  <a:lnTo>
                    <a:pt x="3701250" y="3296970"/>
                  </a:lnTo>
                  <a:lnTo>
                    <a:pt x="3717963" y="3249574"/>
                  </a:lnTo>
                  <a:lnTo>
                    <a:pt x="3735235" y="3201949"/>
                  </a:lnTo>
                  <a:lnTo>
                    <a:pt x="3753066" y="3154121"/>
                  </a:lnTo>
                  <a:lnTo>
                    <a:pt x="3771493" y="3106051"/>
                  </a:lnTo>
                  <a:lnTo>
                    <a:pt x="3795141" y="3069577"/>
                  </a:lnTo>
                  <a:lnTo>
                    <a:pt x="3814800" y="3021038"/>
                  </a:lnTo>
                  <a:lnTo>
                    <a:pt x="3839705" y="2984068"/>
                  </a:lnTo>
                  <a:lnTo>
                    <a:pt x="3860673" y="2935020"/>
                  </a:lnTo>
                  <a:lnTo>
                    <a:pt x="3891724" y="2895663"/>
                  </a:lnTo>
                  <a:lnTo>
                    <a:pt x="3918902" y="2844190"/>
                  </a:lnTo>
                  <a:lnTo>
                    <a:pt x="3951313" y="2804299"/>
                  </a:lnTo>
                  <a:lnTo>
                    <a:pt x="4051147" y="2683637"/>
                  </a:lnTo>
                  <a:lnTo>
                    <a:pt x="4089527" y="2655062"/>
                  </a:lnTo>
                  <a:lnTo>
                    <a:pt x="4123334" y="2614625"/>
                  </a:lnTo>
                  <a:lnTo>
                    <a:pt x="4199864" y="2557551"/>
                  </a:lnTo>
                  <a:lnTo>
                    <a:pt x="4242359" y="2541003"/>
                  </a:lnTo>
                  <a:lnTo>
                    <a:pt x="4279836" y="2512771"/>
                  </a:lnTo>
                  <a:lnTo>
                    <a:pt x="4441812" y="2449677"/>
                  </a:lnTo>
                  <a:lnTo>
                    <a:pt x="4484751" y="2446578"/>
                  </a:lnTo>
                  <a:lnTo>
                    <a:pt x="4521974" y="2432075"/>
                  </a:lnTo>
                  <a:lnTo>
                    <a:pt x="4565688" y="2428684"/>
                  </a:lnTo>
                  <a:lnTo>
                    <a:pt x="4613122" y="2437460"/>
                  </a:lnTo>
                  <a:lnTo>
                    <a:pt x="4654969" y="2434793"/>
                  </a:lnTo>
                  <a:lnTo>
                    <a:pt x="4700321" y="2444381"/>
                  </a:lnTo>
                  <a:lnTo>
                    <a:pt x="4744453" y="2454452"/>
                  </a:lnTo>
                  <a:lnTo>
                    <a:pt x="4787265" y="2465032"/>
                  </a:lnTo>
                  <a:lnTo>
                    <a:pt x="4833226" y="2488019"/>
                  </a:lnTo>
                  <a:lnTo>
                    <a:pt x="4873028" y="2499779"/>
                  </a:lnTo>
                  <a:lnTo>
                    <a:pt x="4915751" y="2524010"/>
                  </a:lnTo>
                  <a:lnTo>
                    <a:pt x="4956695" y="2548953"/>
                  </a:lnTo>
                  <a:lnTo>
                    <a:pt x="4995735" y="2574633"/>
                  </a:lnTo>
                  <a:lnTo>
                    <a:pt x="5032756" y="2601099"/>
                  </a:lnTo>
                  <a:lnTo>
                    <a:pt x="5072253" y="2640241"/>
                  </a:lnTo>
                  <a:lnTo>
                    <a:pt x="5104892" y="2668409"/>
                  </a:lnTo>
                  <a:lnTo>
                    <a:pt x="5139779" y="2709341"/>
                  </a:lnTo>
                  <a:lnTo>
                    <a:pt x="5167579" y="2739402"/>
                  </a:lnTo>
                  <a:lnTo>
                    <a:pt x="5197399" y="2782303"/>
                  </a:lnTo>
                  <a:lnTo>
                    <a:pt x="5224513" y="2826258"/>
                  </a:lnTo>
                  <a:lnTo>
                    <a:pt x="5243779" y="2859646"/>
                  </a:lnTo>
                  <a:lnTo>
                    <a:pt x="5265610" y="2905658"/>
                  </a:lnTo>
                  <a:lnTo>
                    <a:pt x="5280825" y="2940621"/>
                  </a:lnTo>
                  <a:lnTo>
                    <a:pt x="5298643" y="2988195"/>
                  </a:lnTo>
                  <a:lnTo>
                    <a:pt x="5314493" y="3036544"/>
                  </a:lnTo>
                  <a:lnTo>
                    <a:pt x="5323776" y="3073819"/>
                  </a:lnTo>
                  <a:lnTo>
                    <a:pt x="5335740" y="3123666"/>
                  </a:lnTo>
                  <a:lnTo>
                    <a:pt x="5345811" y="3174263"/>
                  </a:lnTo>
                  <a:lnTo>
                    <a:pt x="5349379" y="3213760"/>
                  </a:lnTo>
                  <a:lnTo>
                    <a:pt x="5355704" y="3265817"/>
                  </a:lnTo>
                  <a:lnTo>
                    <a:pt x="5360187" y="3318586"/>
                  </a:lnTo>
                  <a:lnTo>
                    <a:pt x="5358257" y="3360229"/>
                  </a:lnTo>
                  <a:lnTo>
                    <a:pt x="5359146" y="3414407"/>
                  </a:lnTo>
                  <a:lnTo>
                    <a:pt x="5353659" y="3457422"/>
                  </a:lnTo>
                  <a:lnTo>
                    <a:pt x="5351043" y="3512972"/>
                  </a:lnTo>
                  <a:lnTo>
                    <a:pt x="5342090" y="3557346"/>
                  </a:lnTo>
                  <a:lnTo>
                    <a:pt x="5336044" y="3614216"/>
                  </a:lnTo>
                  <a:lnTo>
                    <a:pt x="5323725" y="3659898"/>
                  </a:lnTo>
                  <a:lnTo>
                    <a:pt x="5309755" y="3706241"/>
                  </a:lnTo>
                  <a:lnTo>
                    <a:pt x="5298757" y="3765029"/>
                  </a:lnTo>
                  <a:lnTo>
                    <a:pt x="5281803" y="3798900"/>
                  </a:lnTo>
                  <a:lnTo>
                    <a:pt x="5268366" y="3845026"/>
                  </a:lnTo>
                  <a:lnTo>
                    <a:pt x="5253850" y="3891559"/>
                  </a:lnTo>
                  <a:lnTo>
                    <a:pt x="5233657" y="3926687"/>
                  </a:lnTo>
                  <a:lnTo>
                    <a:pt x="5217007" y="3974058"/>
                  </a:lnTo>
                  <a:lnTo>
                    <a:pt x="5194681" y="4010025"/>
                  </a:lnTo>
                  <a:lnTo>
                    <a:pt x="5175910" y="4058221"/>
                  </a:lnTo>
                  <a:lnTo>
                    <a:pt x="5151463" y="4095000"/>
                  </a:lnTo>
                  <a:lnTo>
                    <a:pt x="5150243" y="4095483"/>
                  </a:lnTo>
                  <a:lnTo>
                    <a:pt x="5964631" y="4091724"/>
                  </a:lnTo>
                  <a:lnTo>
                    <a:pt x="5976493" y="4073461"/>
                  </a:lnTo>
                  <a:lnTo>
                    <a:pt x="5990996" y="4026928"/>
                  </a:lnTo>
                  <a:lnTo>
                    <a:pt x="6004725" y="3980700"/>
                  </a:lnTo>
                  <a:lnTo>
                    <a:pt x="6020867" y="3933520"/>
                  </a:lnTo>
                  <a:lnTo>
                    <a:pt x="6035941" y="3886758"/>
                  </a:lnTo>
                  <a:lnTo>
                    <a:pt x="6045327" y="3828580"/>
                  </a:lnTo>
                  <a:lnTo>
                    <a:pt x="6058243" y="3782657"/>
                  </a:lnTo>
                  <a:lnTo>
                    <a:pt x="6065456" y="3725329"/>
                  </a:lnTo>
                  <a:lnTo>
                    <a:pt x="6076188" y="3680269"/>
                  </a:lnTo>
                  <a:lnTo>
                    <a:pt x="6081204" y="3623792"/>
                  </a:lnTo>
                  <a:lnTo>
                    <a:pt x="6089726" y="3579584"/>
                  </a:lnTo>
                  <a:lnTo>
                    <a:pt x="6092520" y="3523983"/>
                  </a:lnTo>
                  <a:lnTo>
                    <a:pt x="6098794" y="3480638"/>
                  </a:lnTo>
                  <a:lnTo>
                    <a:pt x="6099340" y="3425914"/>
                  </a:lnTo>
                  <a:lnTo>
                    <a:pt x="6103353" y="3383470"/>
                  </a:lnTo>
                  <a:close/>
                </a:path>
              </a:pathLst>
            </a:custGeom>
            <a:solidFill>
              <a:srgbClr val="C7C704">
                <a:alpha val="29798"/>
              </a:srgbClr>
            </a:solidFill>
          </p:spPr>
          <p:txBody>
            <a:bodyPr wrap="square" lIns="0" tIns="0" rIns="0" bIns="0" rtlCol="0"/>
            <a:lstStyle/>
            <a:p>
              <a:endParaRPr/>
            </a:p>
          </p:txBody>
        </p:sp>
      </p:grpSp>
      <p:grpSp>
        <p:nvGrpSpPr>
          <p:cNvPr id="13" name="object 9">
            <a:extLst>
              <a:ext uri="{FF2B5EF4-FFF2-40B4-BE49-F238E27FC236}">
                <a16:creationId xmlns:a16="http://schemas.microsoft.com/office/drawing/2014/main" id="{40EE127B-F7E7-1522-0058-D5D2A373A1F1}"/>
              </a:ext>
            </a:extLst>
          </p:cNvPr>
          <p:cNvGrpSpPr/>
          <p:nvPr/>
        </p:nvGrpSpPr>
        <p:grpSpPr>
          <a:xfrm rot="10800000">
            <a:off x="9925315" y="-10542"/>
            <a:ext cx="2266685" cy="1521971"/>
            <a:chOff x="-1535" y="6185418"/>
            <a:chExt cx="6103620" cy="4098290"/>
          </a:xfrm>
        </p:grpSpPr>
        <p:sp>
          <p:nvSpPr>
            <p:cNvPr id="14" name="object 10">
              <a:extLst>
                <a:ext uri="{FF2B5EF4-FFF2-40B4-BE49-F238E27FC236}">
                  <a16:creationId xmlns:a16="http://schemas.microsoft.com/office/drawing/2014/main" id="{ED2A0B8F-829B-BC6B-6FC9-5B544424BABE}"/>
                </a:ext>
              </a:extLst>
            </p:cNvPr>
            <p:cNvSpPr/>
            <p:nvPr/>
          </p:nvSpPr>
          <p:spPr>
            <a:xfrm>
              <a:off x="-1535" y="6185418"/>
              <a:ext cx="6103620" cy="4098290"/>
            </a:xfrm>
            <a:custGeom>
              <a:avLst/>
              <a:gdLst/>
              <a:ahLst/>
              <a:cxnLst/>
              <a:rect l="l" t="t" r="r" b="b"/>
              <a:pathLst>
                <a:path w="6103620" h="4098290">
                  <a:moveTo>
                    <a:pt x="749925" y="98813"/>
                  </a:moveTo>
                  <a:lnTo>
                    <a:pt x="134959" y="338368"/>
                  </a:lnTo>
                  <a:lnTo>
                    <a:pt x="176603" y="308517"/>
                  </a:lnTo>
                  <a:lnTo>
                    <a:pt x="704999" y="102684"/>
                  </a:lnTo>
                  <a:lnTo>
                    <a:pt x="749925" y="98813"/>
                  </a:lnTo>
                  <a:close/>
                </a:path>
                <a:path w="6103620" h="4098290">
                  <a:moveTo>
                    <a:pt x="839094" y="77707"/>
                  </a:moveTo>
                  <a:lnTo>
                    <a:pt x="983" y="404188"/>
                  </a:lnTo>
                  <a:lnTo>
                    <a:pt x="42534" y="374372"/>
                  </a:lnTo>
                  <a:lnTo>
                    <a:pt x="791586" y="82584"/>
                  </a:lnTo>
                  <a:lnTo>
                    <a:pt x="839094" y="77707"/>
                  </a:lnTo>
                  <a:close/>
                </a:path>
                <a:path w="6103620" h="4098290">
                  <a:moveTo>
                    <a:pt x="378" y="1276715"/>
                  </a:moveTo>
                  <a:lnTo>
                    <a:pt x="0" y="404571"/>
                  </a:lnTo>
                  <a:lnTo>
                    <a:pt x="883118" y="60558"/>
                  </a:lnTo>
                  <a:lnTo>
                    <a:pt x="932769" y="54846"/>
                  </a:lnTo>
                  <a:lnTo>
                    <a:pt x="978718" y="36947"/>
                  </a:lnTo>
                  <a:lnTo>
                    <a:pt x="1241303" y="2806"/>
                  </a:lnTo>
                  <a:lnTo>
                    <a:pt x="1299622" y="7348"/>
                  </a:lnTo>
                  <a:lnTo>
                    <a:pt x="1353474" y="0"/>
                  </a:lnTo>
                  <a:lnTo>
                    <a:pt x="1528620" y="13550"/>
                  </a:lnTo>
                  <a:lnTo>
                    <a:pt x="1583393" y="19472"/>
                  </a:lnTo>
                  <a:lnTo>
                    <a:pt x="1636838" y="25912"/>
                  </a:lnTo>
                  <a:lnTo>
                    <a:pt x="1688938" y="32876"/>
                  </a:lnTo>
                  <a:lnTo>
                    <a:pt x="1739678" y="40370"/>
                  </a:lnTo>
                  <a:lnTo>
                    <a:pt x="1789041" y="48400"/>
                  </a:lnTo>
                  <a:lnTo>
                    <a:pt x="1841622" y="68806"/>
                  </a:lnTo>
                  <a:lnTo>
                    <a:pt x="1888184" y="77928"/>
                  </a:lnTo>
                  <a:lnTo>
                    <a:pt x="1937932" y="99437"/>
                  </a:lnTo>
                  <a:lnTo>
                    <a:pt x="1981630" y="109674"/>
                  </a:lnTo>
                  <a:lnTo>
                    <a:pt x="2028482" y="132312"/>
                  </a:lnTo>
                  <a:lnTo>
                    <a:pt x="2073862" y="155523"/>
                  </a:lnTo>
                  <a:lnTo>
                    <a:pt x="2117754" y="179314"/>
                  </a:lnTo>
                  <a:lnTo>
                    <a:pt x="2160143" y="203690"/>
                  </a:lnTo>
                  <a:lnTo>
                    <a:pt x="2201012" y="228659"/>
                  </a:lnTo>
                  <a:lnTo>
                    <a:pt x="2240345" y="254225"/>
                  </a:lnTo>
                  <a:lnTo>
                    <a:pt x="2278128" y="280396"/>
                  </a:lnTo>
                  <a:lnTo>
                    <a:pt x="516565" y="966601"/>
                  </a:lnTo>
                  <a:lnTo>
                    <a:pt x="476237" y="995940"/>
                  </a:lnTo>
                  <a:lnTo>
                    <a:pt x="386536" y="1030883"/>
                  </a:lnTo>
                  <a:lnTo>
                    <a:pt x="346397" y="1060148"/>
                  </a:lnTo>
                  <a:lnTo>
                    <a:pt x="301727" y="1077549"/>
                  </a:lnTo>
                  <a:lnTo>
                    <a:pt x="221874" y="1135914"/>
                  </a:lnTo>
                  <a:lnTo>
                    <a:pt x="177486" y="1153205"/>
                  </a:lnTo>
                  <a:lnTo>
                    <a:pt x="98269" y="1211323"/>
                  </a:lnTo>
                  <a:lnTo>
                    <a:pt x="54234" y="1228476"/>
                  </a:lnTo>
                  <a:lnTo>
                    <a:pt x="14943" y="1257411"/>
                  </a:lnTo>
                  <a:lnTo>
                    <a:pt x="378" y="1276715"/>
                  </a:lnTo>
                  <a:close/>
                </a:path>
                <a:path w="6103620" h="4098290">
                  <a:moveTo>
                    <a:pt x="850241" y="4094084"/>
                  </a:moveTo>
                  <a:lnTo>
                    <a:pt x="845892" y="4095778"/>
                  </a:lnTo>
                  <a:lnTo>
                    <a:pt x="48879" y="4092769"/>
                  </a:lnTo>
                  <a:lnTo>
                    <a:pt x="64032" y="4059607"/>
                  </a:lnTo>
                  <a:lnTo>
                    <a:pt x="81851" y="4011778"/>
                  </a:lnTo>
                  <a:lnTo>
                    <a:pt x="96168" y="3951682"/>
                  </a:lnTo>
                  <a:lnTo>
                    <a:pt x="115319" y="3903333"/>
                  </a:lnTo>
                  <a:lnTo>
                    <a:pt x="139668" y="3866589"/>
                  </a:lnTo>
                  <a:lnTo>
                    <a:pt x="159974" y="3817790"/>
                  </a:lnTo>
                  <a:lnTo>
                    <a:pt x="180827" y="3768779"/>
                  </a:lnTo>
                  <a:lnTo>
                    <a:pt x="202207" y="3719562"/>
                  </a:lnTo>
                  <a:lnTo>
                    <a:pt x="228703" y="3681981"/>
                  </a:lnTo>
                  <a:lnTo>
                    <a:pt x="251075" y="3632378"/>
                  </a:lnTo>
                  <a:lnTo>
                    <a:pt x="278522" y="3594426"/>
                  </a:lnTo>
                  <a:lnTo>
                    <a:pt x="301806" y="3544468"/>
                  </a:lnTo>
                  <a:lnTo>
                    <a:pt x="330124" y="3506178"/>
                  </a:lnTo>
                  <a:lnTo>
                    <a:pt x="354237" y="3455896"/>
                  </a:lnTo>
                  <a:lnTo>
                    <a:pt x="412817" y="3378558"/>
                  </a:lnTo>
                  <a:lnTo>
                    <a:pt x="503216" y="3261567"/>
                  </a:lnTo>
                  <a:lnTo>
                    <a:pt x="659272" y="3064480"/>
                  </a:lnTo>
                  <a:lnTo>
                    <a:pt x="695719" y="3036653"/>
                  </a:lnTo>
                  <a:lnTo>
                    <a:pt x="792117" y="2917324"/>
                  </a:lnTo>
                  <a:lnTo>
                    <a:pt x="829088" y="2889293"/>
                  </a:lnTo>
                  <a:lnTo>
                    <a:pt x="861529" y="2849397"/>
                  </a:lnTo>
                  <a:lnTo>
                    <a:pt x="898639" y="2821311"/>
                  </a:lnTo>
                  <a:lnTo>
                    <a:pt x="931179" y="2781376"/>
                  </a:lnTo>
                  <a:lnTo>
                    <a:pt x="968348" y="2753268"/>
                  </a:lnTo>
                  <a:lnTo>
                    <a:pt x="1000907" y="2713326"/>
                  </a:lnTo>
                  <a:lnTo>
                    <a:pt x="1038053" y="2685226"/>
                  </a:lnTo>
                  <a:lnTo>
                    <a:pt x="1070549" y="2645309"/>
                  </a:lnTo>
                  <a:lnTo>
                    <a:pt x="1107592" y="2617249"/>
                  </a:lnTo>
                  <a:lnTo>
                    <a:pt x="1160906" y="2569222"/>
                  </a:lnTo>
                  <a:lnTo>
                    <a:pt x="1251052" y="2479588"/>
                  </a:lnTo>
                  <a:lnTo>
                    <a:pt x="1292006" y="2450005"/>
                  </a:lnTo>
                  <a:lnTo>
                    <a:pt x="1328033" y="2408712"/>
                  </a:lnTo>
                  <a:lnTo>
                    <a:pt x="1368316" y="2379390"/>
                  </a:lnTo>
                  <a:lnTo>
                    <a:pt x="1403597" y="2338388"/>
                  </a:lnTo>
                  <a:lnTo>
                    <a:pt x="1443060" y="2309386"/>
                  </a:lnTo>
                  <a:lnTo>
                    <a:pt x="1511331" y="2228273"/>
                  </a:lnTo>
                  <a:lnTo>
                    <a:pt x="1549284" y="2199859"/>
                  </a:lnTo>
                  <a:lnTo>
                    <a:pt x="1614202" y="2120052"/>
                  </a:lnTo>
                  <a:lnTo>
                    <a:pt x="1650312" y="2092356"/>
                  </a:lnTo>
                  <a:lnTo>
                    <a:pt x="1681123" y="2053095"/>
                  </a:lnTo>
                  <a:lnTo>
                    <a:pt x="1711209" y="2014116"/>
                  </a:lnTo>
                  <a:lnTo>
                    <a:pt x="1740531" y="1975435"/>
                  </a:lnTo>
                  <a:lnTo>
                    <a:pt x="1769052" y="1937065"/>
                  </a:lnTo>
                  <a:lnTo>
                    <a:pt x="1796736" y="1899022"/>
                  </a:lnTo>
                  <a:lnTo>
                    <a:pt x="1823546" y="1861320"/>
                  </a:lnTo>
                  <a:lnTo>
                    <a:pt x="1849443" y="1823972"/>
                  </a:lnTo>
                  <a:lnTo>
                    <a:pt x="1874391" y="1786995"/>
                  </a:lnTo>
                  <a:lnTo>
                    <a:pt x="1893743" y="1738568"/>
                  </a:lnTo>
                  <a:lnTo>
                    <a:pt x="1917327" y="1702122"/>
                  </a:lnTo>
                  <a:lnTo>
                    <a:pt x="1935323" y="1654223"/>
                  </a:lnTo>
                  <a:lnTo>
                    <a:pt x="1952135" y="1606785"/>
                  </a:lnTo>
                  <a:lnTo>
                    <a:pt x="1967557" y="1559889"/>
                  </a:lnTo>
                  <a:lnTo>
                    <a:pt x="1981381" y="1513615"/>
                  </a:lnTo>
                  <a:lnTo>
                    <a:pt x="1993404" y="1468043"/>
                  </a:lnTo>
                  <a:lnTo>
                    <a:pt x="1998807" y="1411420"/>
                  </a:lnTo>
                  <a:lnTo>
                    <a:pt x="2006606" y="1367494"/>
                  </a:lnTo>
                  <a:lnTo>
                    <a:pt x="2007373" y="1312676"/>
                  </a:lnTo>
                  <a:lnTo>
                    <a:pt x="2010124" y="1270716"/>
                  </a:lnTo>
                  <a:lnTo>
                    <a:pt x="2005431" y="1218026"/>
                  </a:lnTo>
                  <a:lnTo>
                    <a:pt x="2002309" y="1178354"/>
                  </a:lnTo>
                  <a:lnTo>
                    <a:pt x="1991331" y="1128112"/>
                  </a:lnTo>
                  <a:lnTo>
                    <a:pt x="1976902" y="1079214"/>
                  </a:lnTo>
                  <a:lnTo>
                    <a:pt x="1963425" y="1043575"/>
                  </a:lnTo>
                  <a:lnTo>
                    <a:pt x="1941474" y="997608"/>
                  </a:lnTo>
                  <a:lnTo>
                    <a:pt x="1920064" y="965060"/>
                  </a:lnTo>
                  <a:lnTo>
                    <a:pt x="1894377" y="934177"/>
                  </a:lnTo>
                  <a:lnTo>
                    <a:pt x="1865576" y="904508"/>
                  </a:lnTo>
                  <a:lnTo>
                    <a:pt x="1833477" y="876123"/>
                  </a:lnTo>
                  <a:lnTo>
                    <a:pt x="1798266" y="848951"/>
                  </a:lnTo>
                  <a:lnTo>
                    <a:pt x="1760130" y="822918"/>
                  </a:lnTo>
                  <a:lnTo>
                    <a:pt x="1723866" y="809785"/>
                  </a:lnTo>
                  <a:lnTo>
                    <a:pt x="1680440" y="785812"/>
                  </a:lnTo>
                  <a:lnTo>
                    <a:pt x="1639259" y="774595"/>
                  </a:lnTo>
                  <a:lnTo>
                    <a:pt x="1595900" y="764226"/>
                  </a:lnTo>
                  <a:lnTo>
                    <a:pt x="1550550" y="754633"/>
                  </a:lnTo>
                  <a:lnTo>
                    <a:pt x="1508004" y="757577"/>
                  </a:lnTo>
                  <a:lnTo>
                    <a:pt x="1459231" y="749317"/>
                  </a:lnTo>
                  <a:lnTo>
                    <a:pt x="1409026" y="741615"/>
                  </a:lnTo>
                  <a:lnTo>
                    <a:pt x="1314287" y="751261"/>
                  </a:lnTo>
                  <a:lnTo>
                    <a:pt x="1015131" y="786018"/>
                  </a:lnTo>
                  <a:lnTo>
                    <a:pt x="924629" y="821272"/>
                  </a:lnTo>
                  <a:lnTo>
                    <a:pt x="875608" y="826738"/>
                  </a:lnTo>
                  <a:lnTo>
                    <a:pt x="2278128" y="280396"/>
                  </a:lnTo>
                  <a:lnTo>
                    <a:pt x="2314343" y="307177"/>
                  </a:lnTo>
                  <a:lnTo>
                    <a:pt x="2348975" y="334575"/>
                  </a:lnTo>
                  <a:lnTo>
                    <a:pt x="2386617" y="374430"/>
                  </a:lnTo>
                  <a:lnTo>
                    <a:pt x="2418035" y="403080"/>
                  </a:lnTo>
                  <a:lnTo>
                    <a:pt x="2452432" y="444199"/>
                  </a:lnTo>
                  <a:lnTo>
                    <a:pt x="2485957" y="485658"/>
                  </a:lnTo>
                  <a:lnTo>
                    <a:pt x="2512767" y="516103"/>
                  </a:lnTo>
                  <a:lnTo>
                    <a:pt x="2542130" y="559183"/>
                  </a:lnTo>
                  <a:lnTo>
                    <a:pt x="2569483" y="603046"/>
                  </a:lnTo>
                  <a:lnTo>
                    <a:pt x="2594876" y="647673"/>
                  </a:lnTo>
                  <a:lnTo>
                    <a:pt x="2618355" y="693045"/>
                  </a:lnTo>
                  <a:lnTo>
                    <a:pt x="2639969" y="739143"/>
                  </a:lnTo>
                  <a:lnTo>
                    <a:pt x="2655157" y="774116"/>
                  </a:lnTo>
                  <a:lnTo>
                    <a:pt x="2673185" y="821611"/>
                  </a:lnTo>
                  <a:lnTo>
                    <a:pt x="2689493" y="869777"/>
                  </a:lnTo>
                  <a:lnTo>
                    <a:pt x="2704128" y="918594"/>
                  </a:lnTo>
                  <a:lnTo>
                    <a:pt x="2712528" y="956211"/>
                  </a:lnTo>
                  <a:lnTo>
                    <a:pt x="2723961" y="1006275"/>
                  </a:lnTo>
                  <a:lnTo>
                    <a:pt x="2733865" y="1056935"/>
                  </a:lnTo>
                  <a:lnTo>
                    <a:pt x="2737679" y="1096338"/>
                  </a:lnTo>
                  <a:lnTo>
                    <a:pt x="2744670" y="1148133"/>
                  </a:lnTo>
                  <a:lnTo>
                    <a:pt x="2750276" y="1200468"/>
                  </a:lnTo>
                  <a:lnTo>
                    <a:pt x="2749936" y="1241489"/>
                  </a:lnTo>
                  <a:lnTo>
                    <a:pt x="2752917" y="1294846"/>
                  </a:lnTo>
                  <a:lnTo>
                    <a:pt x="2750047" y="1336852"/>
                  </a:lnTo>
                  <a:lnTo>
                    <a:pt x="2745986" y="1379323"/>
                  </a:lnTo>
                  <a:lnTo>
                    <a:pt x="2745389" y="1434074"/>
                  </a:lnTo>
                  <a:lnTo>
                    <a:pt x="2739086" y="1477418"/>
                  </a:lnTo>
                  <a:lnTo>
                    <a:pt x="2731735" y="1521170"/>
                  </a:lnTo>
                  <a:lnTo>
                    <a:pt x="2727993" y="1577146"/>
                  </a:lnTo>
                  <a:lnTo>
                    <a:pt x="2718689" y="1621659"/>
                  </a:lnTo>
                  <a:lnTo>
                    <a:pt x="2708481" y="1666524"/>
                  </a:lnTo>
                  <a:lnTo>
                    <a:pt x="2697417" y="1711723"/>
                  </a:lnTo>
                  <a:lnTo>
                    <a:pt x="2685544" y="1757236"/>
                  </a:lnTo>
                  <a:lnTo>
                    <a:pt x="2672911" y="1803046"/>
                  </a:lnTo>
                  <a:lnTo>
                    <a:pt x="2654956" y="1837300"/>
                  </a:lnTo>
                  <a:lnTo>
                    <a:pt x="2640947" y="1883645"/>
                  </a:lnTo>
                  <a:lnTo>
                    <a:pt x="2626321" y="1930231"/>
                  </a:lnTo>
                  <a:lnTo>
                    <a:pt x="2606518" y="1965205"/>
                  </a:lnTo>
                  <a:lnTo>
                    <a:pt x="2590804" y="2012214"/>
                  </a:lnTo>
                  <a:lnTo>
                    <a:pt x="2570009" y="2047574"/>
                  </a:lnTo>
                  <a:lnTo>
                    <a:pt x="2548790" y="2083099"/>
                  </a:lnTo>
                  <a:lnTo>
                    <a:pt x="2525661" y="2132998"/>
                  </a:lnTo>
                  <a:lnTo>
                    <a:pt x="2502058" y="2183080"/>
                  </a:lnTo>
                  <a:lnTo>
                    <a:pt x="2444308" y="2260095"/>
                  </a:lnTo>
                  <a:lnTo>
                    <a:pt x="2419426" y="2310676"/>
                  </a:lnTo>
                  <a:lnTo>
                    <a:pt x="2297894" y="2467055"/>
                  </a:lnTo>
                  <a:lnTo>
                    <a:pt x="2203653" y="2585543"/>
                  </a:lnTo>
                  <a:lnTo>
                    <a:pt x="2167165" y="2613386"/>
                  </a:lnTo>
                  <a:lnTo>
                    <a:pt x="2102851" y="2692957"/>
                  </a:lnTo>
                  <a:lnTo>
                    <a:pt x="2065853" y="2720999"/>
                  </a:lnTo>
                  <a:lnTo>
                    <a:pt x="2000728" y="2800887"/>
                  </a:lnTo>
                  <a:lnTo>
                    <a:pt x="1963429" y="2829046"/>
                  </a:lnTo>
                  <a:lnTo>
                    <a:pt x="1930685" y="2869060"/>
                  </a:lnTo>
                  <a:lnTo>
                    <a:pt x="1855912" y="2925447"/>
                  </a:lnTo>
                  <a:lnTo>
                    <a:pt x="1823147" y="2965469"/>
                  </a:lnTo>
                  <a:lnTo>
                    <a:pt x="1785813" y="2993642"/>
                  </a:lnTo>
                  <a:lnTo>
                    <a:pt x="1753151" y="3033624"/>
                  </a:lnTo>
                  <a:lnTo>
                    <a:pt x="1689983" y="3085490"/>
                  </a:lnTo>
                  <a:lnTo>
                    <a:pt x="1612313" y="3156634"/>
                  </a:lnTo>
                  <a:lnTo>
                    <a:pt x="1577595" y="3197418"/>
                  </a:lnTo>
                  <a:lnTo>
                    <a:pt x="1538237" y="3226379"/>
                  </a:lnTo>
                  <a:lnTo>
                    <a:pt x="1503501" y="3267169"/>
                  </a:lnTo>
                  <a:lnTo>
                    <a:pt x="1464208" y="3296105"/>
                  </a:lnTo>
                  <a:lnTo>
                    <a:pt x="1429620" y="3336838"/>
                  </a:lnTo>
                  <a:lnTo>
                    <a:pt x="1390559" y="3365683"/>
                  </a:lnTo>
                  <a:lnTo>
                    <a:pt x="1288438" y="3487241"/>
                  </a:lnTo>
                  <a:lnTo>
                    <a:pt x="1250337" y="3515713"/>
                  </a:lnTo>
                  <a:lnTo>
                    <a:pt x="1152091" y="3635761"/>
                  </a:lnTo>
                  <a:lnTo>
                    <a:pt x="1088866" y="3714908"/>
                  </a:lnTo>
                  <a:lnTo>
                    <a:pt x="1027844" y="3793197"/>
                  </a:lnTo>
                  <a:lnTo>
                    <a:pt x="998263" y="3831979"/>
                  </a:lnTo>
                  <a:lnTo>
                    <a:pt x="969357" y="3870498"/>
                  </a:lnTo>
                  <a:lnTo>
                    <a:pt x="945779" y="3920572"/>
                  </a:lnTo>
                  <a:lnTo>
                    <a:pt x="918348" y="3958517"/>
                  </a:lnTo>
                  <a:lnTo>
                    <a:pt x="896328" y="4007983"/>
                  </a:lnTo>
                  <a:lnTo>
                    <a:pt x="870538" y="4045288"/>
                  </a:lnTo>
                  <a:lnTo>
                    <a:pt x="850241" y="4094084"/>
                  </a:lnTo>
                  <a:close/>
                </a:path>
                <a:path w="6103620" h="4098290">
                  <a:moveTo>
                    <a:pt x="4179208" y="1761460"/>
                  </a:moveTo>
                  <a:lnTo>
                    <a:pt x="4007050" y="1828523"/>
                  </a:lnTo>
                  <a:lnTo>
                    <a:pt x="4045739" y="1799823"/>
                  </a:lnTo>
                  <a:lnTo>
                    <a:pt x="4131848" y="1766280"/>
                  </a:lnTo>
                  <a:lnTo>
                    <a:pt x="4179208" y="1761460"/>
                  </a:lnTo>
                  <a:close/>
                </a:path>
                <a:path w="6103620" h="4098290">
                  <a:moveTo>
                    <a:pt x="4310491" y="1723949"/>
                  </a:moveTo>
                  <a:lnTo>
                    <a:pt x="3881151" y="1891196"/>
                  </a:lnTo>
                  <a:lnTo>
                    <a:pt x="3920116" y="1862388"/>
                  </a:lnTo>
                  <a:lnTo>
                    <a:pt x="4263950" y="1728450"/>
                  </a:lnTo>
                  <a:lnTo>
                    <a:pt x="4310491" y="1723949"/>
                  </a:lnTo>
                  <a:close/>
                </a:path>
                <a:path w="6103620" h="4098290">
                  <a:moveTo>
                    <a:pt x="3499408" y="4097965"/>
                  </a:moveTo>
                  <a:lnTo>
                    <a:pt x="2738149" y="4094658"/>
                  </a:lnTo>
                  <a:lnTo>
                    <a:pt x="2745905" y="4078007"/>
                  </a:lnTo>
                  <a:lnTo>
                    <a:pt x="2754297" y="4020220"/>
                  </a:lnTo>
                  <a:lnTo>
                    <a:pt x="2767274" y="3974276"/>
                  </a:lnTo>
                  <a:lnTo>
                    <a:pt x="2775657" y="3916492"/>
                  </a:lnTo>
                  <a:lnTo>
                    <a:pt x="2788706" y="3870520"/>
                  </a:lnTo>
                  <a:lnTo>
                    <a:pt x="2811630" y="3766183"/>
                  </a:lnTo>
                  <a:lnTo>
                    <a:pt x="2822164" y="3721191"/>
                  </a:lnTo>
                  <a:lnTo>
                    <a:pt x="2832999" y="3676082"/>
                  </a:lnTo>
                  <a:lnTo>
                    <a:pt x="2844162" y="3630845"/>
                  </a:lnTo>
                  <a:lnTo>
                    <a:pt x="2851073" y="3573634"/>
                  </a:lnTo>
                  <a:lnTo>
                    <a:pt x="2862977" y="3528108"/>
                  </a:lnTo>
                  <a:lnTo>
                    <a:pt x="2875293" y="3482422"/>
                  </a:lnTo>
                  <a:lnTo>
                    <a:pt x="2888049" y="3436564"/>
                  </a:lnTo>
                  <a:lnTo>
                    <a:pt x="2901272" y="3390525"/>
                  </a:lnTo>
                  <a:lnTo>
                    <a:pt x="2910381" y="3332459"/>
                  </a:lnTo>
                  <a:lnTo>
                    <a:pt x="2924621" y="3286023"/>
                  </a:lnTo>
                  <a:lnTo>
                    <a:pt x="2939412" y="3239372"/>
                  </a:lnTo>
                  <a:lnTo>
                    <a:pt x="2954780" y="3192497"/>
                  </a:lnTo>
                  <a:lnTo>
                    <a:pt x="2970755" y="3145386"/>
                  </a:lnTo>
                  <a:lnTo>
                    <a:pt x="2987362" y="3098028"/>
                  </a:lnTo>
                  <a:lnTo>
                    <a:pt x="3000021" y="3038578"/>
                  </a:lnTo>
                  <a:lnTo>
                    <a:pt x="3017978" y="2990695"/>
                  </a:lnTo>
                  <a:lnTo>
                    <a:pt x="3036651" y="2942532"/>
                  </a:lnTo>
                  <a:lnTo>
                    <a:pt x="3056068" y="2894079"/>
                  </a:lnTo>
                  <a:lnTo>
                    <a:pt x="3076257" y="2845326"/>
                  </a:lnTo>
                  <a:lnTo>
                    <a:pt x="3097244" y="2796262"/>
                  </a:lnTo>
                  <a:lnTo>
                    <a:pt x="3119059" y="2746876"/>
                  </a:lnTo>
                  <a:lnTo>
                    <a:pt x="3146338" y="2708990"/>
                  </a:lnTo>
                  <a:lnTo>
                    <a:pt x="3169890" y="2658927"/>
                  </a:lnTo>
                  <a:lnTo>
                    <a:pt x="3194352" y="2608509"/>
                  </a:lnTo>
                  <a:lnTo>
                    <a:pt x="3219751" y="2557727"/>
                  </a:lnTo>
                  <a:lnTo>
                    <a:pt x="3249566" y="2518853"/>
                  </a:lnTo>
                  <a:lnTo>
                    <a:pt x="3275282" y="2467947"/>
                  </a:lnTo>
                  <a:lnTo>
                    <a:pt x="3369017" y="2349656"/>
                  </a:lnTo>
                  <a:lnTo>
                    <a:pt x="3499310" y="2189865"/>
                  </a:lnTo>
                  <a:lnTo>
                    <a:pt x="3537241" y="2161459"/>
                  </a:lnTo>
                  <a:lnTo>
                    <a:pt x="3570801" y="2121127"/>
                  </a:lnTo>
                  <a:lnTo>
                    <a:pt x="3609180" y="2092547"/>
                  </a:lnTo>
                  <a:lnTo>
                    <a:pt x="3643128" y="2052064"/>
                  </a:lnTo>
                  <a:lnTo>
                    <a:pt x="3837543" y="1908183"/>
                  </a:lnTo>
                  <a:lnTo>
                    <a:pt x="4352089" y="1707745"/>
                  </a:lnTo>
                  <a:lnTo>
                    <a:pt x="4443384" y="1699441"/>
                  </a:lnTo>
                  <a:lnTo>
                    <a:pt x="4583175" y="1685875"/>
                  </a:lnTo>
                  <a:lnTo>
                    <a:pt x="4633214" y="1693642"/>
                  </a:lnTo>
                  <a:lnTo>
                    <a:pt x="4678011" y="1689821"/>
                  </a:lnTo>
                  <a:lnTo>
                    <a:pt x="4726760" y="1698090"/>
                  </a:lnTo>
                  <a:lnTo>
                    <a:pt x="4774821" y="1706627"/>
                  </a:lnTo>
                  <a:lnTo>
                    <a:pt x="4822166" y="1715444"/>
                  </a:lnTo>
                  <a:lnTo>
                    <a:pt x="4868768" y="1724549"/>
                  </a:lnTo>
                  <a:lnTo>
                    <a:pt x="4914597" y="1733956"/>
                  </a:lnTo>
                  <a:lnTo>
                    <a:pt x="4959627" y="1743674"/>
                  </a:lnTo>
                  <a:lnTo>
                    <a:pt x="5003828" y="1753715"/>
                  </a:lnTo>
                  <a:lnTo>
                    <a:pt x="5051782" y="1775923"/>
                  </a:lnTo>
                  <a:lnTo>
                    <a:pt x="5094242" y="1786642"/>
                  </a:lnTo>
                  <a:lnTo>
                    <a:pt x="5140399" y="1809551"/>
                  </a:lnTo>
                  <a:lnTo>
                    <a:pt x="5185615" y="1832826"/>
                  </a:lnTo>
                  <a:lnTo>
                    <a:pt x="5225252" y="1844645"/>
                  </a:lnTo>
                  <a:lnTo>
                    <a:pt x="5268502" y="1868686"/>
                  </a:lnTo>
                  <a:lnTo>
                    <a:pt x="5310725" y="1893126"/>
                  </a:lnTo>
                  <a:lnTo>
                    <a:pt x="5351895" y="1917978"/>
                  </a:lnTo>
                  <a:lnTo>
                    <a:pt x="5391984" y="1943250"/>
                  </a:lnTo>
                  <a:lnTo>
                    <a:pt x="5435571" y="1980789"/>
                  </a:lnTo>
                  <a:lnTo>
                    <a:pt x="5473411" y="2006938"/>
                  </a:lnTo>
                  <a:lnTo>
                    <a:pt x="5510084" y="2033540"/>
                  </a:lnTo>
                  <a:lnTo>
                    <a:pt x="4279858" y="2512767"/>
                  </a:lnTo>
                  <a:lnTo>
                    <a:pt x="4242382" y="2540995"/>
                  </a:lnTo>
                  <a:lnTo>
                    <a:pt x="4199887" y="2557549"/>
                  </a:lnTo>
                  <a:lnTo>
                    <a:pt x="4123352" y="2614621"/>
                  </a:lnTo>
                  <a:lnTo>
                    <a:pt x="4089541" y="2655051"/>
                  </a:lnTo>
                  <a:lnTo>
                    <a:pt x="4051170" y="2683628"/>
                  </a:lnTo>
                  <a:lnTo>
                    <a:pt x="3951335" y="2804296"/>
                  </a:lnTo>
                  <a:lnTo>
                    <a:pt x="3918921" y="2844181"/>
                  </a:lnTo>
                  <a:lnTo>
                    <a:pt x="3891741" y="2895658"/>
                  </a:lnTo>
                  <a:lnTo>
                    <a:pt x="3860688" y="2935013"/>
                  </a:lnTo>
                  <a:lnTo>
                    <a:pt x="3839728" y="2984067"/>
                  </a:lnTo>
                  <a:lnTo>
                    <a:pt x="3814817" y="3021030"/>
                  </a:lnTo>
                  <a:lnTo>
                    <a:pt x="3795158" y="3069577"/>
                  </a:lnTo>
                  <a:lnTo>
                    <a:pt x="3771514" y="3106046"/>
                  </a:lnTo>
                  <a:lnTo>
                    <a:pt x="3753086" y="3154113"/>
                  </a:lnTo>
                  <a:lnTo>
                    <a:pt x="3735248" y="3201951"/>
                  </a:lnTo>
                  <a:lnTo>
                    <a:pt x="3717983" y="3249565"/>
                  </a:lnTo>
                  <a:lnTo>
                    <a:pt x="3701273" y="3296963"/>
                  </a:lnTo>
                  <a:lnTo>
                    <a:pt x="3685102" y="3344151"/>
                  </a:lnTo>
                  <a:lnTo>
                    <a:pt x="3669451" y="3391136"/>
                  </a:lnTo>
                  <a:lnTo>
                    <a:pt x="3654303" y="3437925"/>
                  </a:lnTo>
                  <a:lnTo>
                    <a:pt x="3639642" y="3484525"/>
                  </a:lnTo>
                  <a:lnTo>
                    <a:pt x="3625450" y="3530942"/>
                  </a:lnTo>
                  <a:lnTo>
                    <a:pt x="3616319" y="3589017"/>
                  </a:lnTo>
                  <a:lnTo>
                    <a:pt x="3603013" y="3635089"/>
                  </a:lnTo>
                  <a:lnTo>
                    <a:pt x="3590124" y="3680999"/>
                  </a:lnTo>
                  <a:lnTo>
                    <a:pt x="3577635" y="3726753"/>
                  </a:lnTo>
                  <a:lnTo>
                    <a:pt x="3570139" y="3784191"/>
                  </a:lnTo>
                  <a:lnTo>
                    <a:pt x="3558398" y="3829653"/>
                  </a:lnTo>
                  <a:lnTo>
                    <a:pt x="3547005" y="3874980"/>
                  </a:lnTo>
                  <a:lnTo>
                    <a:pt x="3535943" y="3920178"/>
                  </a:lnTo>
                  <a:lnTo>
                    <a:pt x="3514343" y="4023999"/>
                  </a:lnTo>
                  <a:lnTo>
                    <a:pt x="3502912" y="4069340"/>
                  </a:lnTo>
                  <a:lnTo>
                    <a:pt x="3499408" y="4097965"/>
                  </a:lnTo>
                  <a:close/>
                </a:path>
                <a:path w="6103620" h="4098290">
                  <a:moveTo>
                    <a:pt x="5964646" y="4091716"/>
                  </a:moveTo>
                  <a:lnTo>
                    <a:pt x="5150263" y="4095474"/>
                  </a:lnTo>
                  <a:lnTo>
                    <a:pt x="5151482" y="4094999"/>
                  </a:lnTo>
                  <a:lnTo>
                    <a:pt x="5175925" y="4058218"/>
                  </a:lnTo>
                  <a:lnTo>
                    <a:pt x="5194702" y="4010015"/>
                  </a:lnTo>
                  <a:lnTo>
                    <a:pt x="5217028" y="3974059"/>
                  </a:lnTo>
                  <a:lnTo>
                    <a:pt x="5233680" y="3926684"/>
                  </a:lnTo>
                  <a:lnTo>
                    <a:pt x="5253873" y="3891559"/>
                  </a:lnTo>
                  <a:lnTo>
                    <a:pt x="5268383" y="3845018"/>
                  </a:lnTo>
                  <a:lnTo>
                    <a:pt x="5281815" y="3798896"/>
                  </a:lnTo>
                  <a:lnTo>
                    <a:pt x="5298776" y="3765030"/>
                  </a:lnTo>
                  <a:lnTo>
                    <a:pt x="5309768" y="3706230"/>
                  </a:lnTo>
                  <a:lnTo>
                    <a:pt x="5323742" y="3659898"/>
                  </a:lnTo>
                  <a:lnTo>
                    <a:pt x="5336065" y="3614209"/>
                  </a:lnTo>
                  <a:lnTo>
                    <a:pt x="5342104" y="3557338"/>
                  </a:lnTo>
                  <a:lnTo>
                    <a:pt x="5351056" y="3512963"/>
                  </a:lnTo>
                  <a:lnTo>
                    <a:pt x="5353678" y="3457423"/>
                  </a:lnTo>
                  <a:lnTo>
                    <a:pt x="5359166" y="3414397"/>
                  </a:lnTo>
                  <a:lnTo>
                    <a:pt x="5358278" y="3360224"/>
                  </a:lnTo>
                  <a:lnTo>
                    <a:pt x="5360211" y="3318583"/>
                  </a:lnTo>
                  <a:lnTo>
                    <a:pt x="5355722" y="3265813"/>
                  </a:lnTo>
                  <a:lnTo>
                    <a:pt x="5349398" y="3213758"/>
                  </a:lnTo>
                  <a:lnTo>
                    <a:pt x="5345825" y="3174262"/>
                  </a:lnTo>
                  <a:lnTo>
                    <a:pt x="5335760" y="3123664"/>
                  </a:lnTo>
                  <a:lnTo>
                    <a:pt x="5323792" y="3073808"/>
                  </a:lnTo>
                  <a:lnTo>
                    <a:pt x="5314506" y="3036537"/>
                  </a:lnTo>
                  <a:lnTo>
                    <a:pt x="5298659" y="2988191"/>
                  </a:lnTo>
                  <a:lnTo>
                    <a:pt x="5280839" y="2940615"/>
                  </a:lnTo>
                  <a:lnTo>
                    <a:pt x="5265632" y="2905650"/>
                  </a:lnTo>
                  <a:lnTo>
                    <a:pt x="5243796" y="2859638"/>
                  </a:lnTo>
                  <a:lnTo>
                    <a:pt x="5224527" y="2826255"/>
                  </a:lnTo>
                  <a:lnTo>
                    <a:pt x="5197415" y="2782298"/>
                  </a:lnTo>
                  <a:lnTo>
                    <a:pt x="5167597" y="2739395"/>
                  </a:lnTo>
                  <a:lnTo>
                    <a:pt x="5139797" y="2709336"/>
                  </a:lnTo>
                  <a:lnTo>
                    <a:pt x="5104911" y="2668407"/>
                  </a:lnTo>
                  <a:lnTo>
                    <a:pt x="5072272" y="2640233"/>
                  </a:lnTo>
                  <a:lnTo>
                    <a:pt x="5032776" y="2601100"/>
                  </a:lnTo>
                  <a:lnTo>
                    <a:pt x="4995756" y="2574632"/>
                  </a:lnTo>
                  <a:lnTo>
                    <a:pt x="4956718" y="2548951"/>
                  </a:lnTo>
                  <a:lnTo>
                    <a:pt x="4915775" y="2524011"/>
                  </a:lnTo>
                  <a:lnTo>
                    <a:pt x="4873043" y="2499769"/>
                  </a:lnTo>
                  <a:lnTo>
                    <a:pt x="4833245" y="2488012"/>
                  </a:lnTo>
                  <a:lnTo>
                    <a:pt x="4787278" y="2465030"/>
                  </a:lnTo>
                  <a:lnTo>
                    <a:pt x="4744474" y="2454445"/>
                  </a:lnTo>
                  <a:lnTo>
                    <a:pt x="4700339" y="2444378"/>
                  </a:lnTo>
                  <a:lnTo>
                    <a:pt x="4654987" y="2434786"/>
                  </a:lnTo>
                  <a:lnTo>
                    <a:pt x="4613143" y="2437456"/>
                  </a:lnTo>
                  <a:lnTo>
                    <a:pt x="4565701" y="2428678"/>
                  </a:lnTo>
                  <a:lnTo>
                    <a:pt x="4521996" y="2432073"/>
                  </a:lnTo>
                  <a:lnTo>
                    <a:pt x="4484765" y="2446576"/>
                  </a:lnTo>
                  <a:lnTo>
                    <a:pt x="4441829" y="2449672"/>
                  </a:lnTo>
                  <a:lnTo>
                    <a:pt x="5510084" y="2033540"/>
                  </a:lnTo>
                  <a:lnTo>
                    <a:pt x="5550173" y="2072442"/>
                  </a:lnTo>
                  <a:lnTo>
                    <a:pt x="5584429" y="2099987"/>
                  </a:lnTo>
                  <a:lnTo>
                    <a:pt x="5622043" y="2139853"/>
                  </a:lnTo>
                  <a:lnTo>
                    <a:pt x="5653769" y="2168383"/>
                  </a:lnTo>
                  <a:lnTo>
                    <a:pt x="5688797" y="2209256"/>
                  </a:lnTo>
                  <a:lnTo>
                    <a:pt x="5722490" y="2250650"/>
                  </a:lnTo>
                  <a:lnTo>
                    <a:pt x="5750209" y="2280740"/>
                  </a:lnTo>
                  <a:lnTo>
                    <a:pt x="5781145" y="2323207"/>
                  </a:lnTo>
                  <a:lnTo>
                    <a:pt x="5810662" y="2366228"/>
                  </a:lnTo>
                  <a:lnTo>
                    <a:pt x="5838731" y="2409812"/>
                  </a:lnTo>
                  <a:lnTo>
                    <a:pt x="5865323" y="2453971"/>
                  </a:lnTo>
                  <a:lnTo>
                    <a:pt x="5885466" y="2487013"/>
                  </a:lnTo>
                  <a:lnTo>
                    <a:pt x="5908947" y="2532385"/>
                  </a:lnTo>
                  <a:lnTo>
                    <a:pt x="5931163" y="2578249"/>
                  </a:lnTo>
                  <a:lnTo>
                    <a:pt x="5952121" y="2624603"/>
                  </a:lnTo>
                  <a:lnTo>
                    <a:pt x="5967216" y="2659611"/>
                  </a:lnTo>
                  <a:lnTo>
                    <a:pt x="5985677" y="2706938"/>
                  </a:lnTo>
                  <a:lnTo>
                    <a:pt x="6002899" y="2754748"/>
                  </a:lnTo>
                  <a:lnTo>
                    <a:pt x="6018890" y="2803037"/>
                  </a:lnTo>
                  <a:lnTo>
                    <a:pt x="6033657" y="2851803"/>
                  </a:lnTo>
                  <a:lnTo>
                    <a:pt x="6042596" y="2889210"/>
                  </a:lnTo>
                  <a:lnTo>
                    <a:pt x="6054933" y="2938922"/>
                  </a:lnTo>
                  <a:lnTo>
                    <a:pt x="6066066" y="2989103"/>
                  </a:lnTo>
                  <a:lnTo>
                    <a:pt x="6076001" y="3039751"/>
                  </a:lnTo>
                  <a:lnTo>
                    <a:pt x="6080136" y="3079029"/>
                  </a:lnTo>
                  <a:lnTo>
                    <a:pt x="6087696" y="3130602"/>
                  </a:lnTo>
                  <a:lnTo>
                    <a:pt x="6094080" y="3182634"/>
                  </a:lnTo>
                  <a:lnTo>
                    <a:pt x="6099292" y="3235122"/>
                  </a:lnTo>
                  <a:lnTo>
                    <a:pt x="6098731" y="3276229"/>
                  </a:lnTo>
                  <a:lnTo>
                    <a:pt x="6101623" y="3329621"/>
                  </a:lnTo>
                  <a:lnTo>
                    <a:pt x="6103365" y="3383460"/>
                  </a:lnTo>
                  <a:lnTo>
                    <a:pt x="6099354" y="3425912"/>
                  </a:lnTo>
                  <a:lnTo>
                    <a:pt x="6098815" y="3480640"/>
                  </a:lnTo>
                  <a:lnTo>
                    <a:pt x="6092537" y="3523974"/>
                  </a:lnTo>
                  <a:lnTo>
                    <a:pt x="6089745" y="3579579"/>
                  </a:lnTo>
                  <a:lnTo>
                    <a:pt x="6081228" y="3623786"/>
                  </a:lnTo>
                  <a:lnTo>
                    <a:pt x="6076210" y="3680259"/>
                  </a:lnTo>
                  <a:lnTo>
                    <a:pt x="6065480" y="3725327"/>
                  </a:lnTo>
                  <a:lnTo>
                    <a:pt x="6058264" y="3782657"/>
                  </a:lnTo>
                  <a:lnTo>
                    <a:pt x="6045348" y="3828577"/>
                  </a:lnTo>
                  <a:lnTo>
                    <a:pt x="6035960" y="3886752"/>
                  </a:lnTo>
                  <a:lnTo>
                    <a:pt x="6020886" y="3933513"/>
                  </a:lnTo>
                  <a:lnTo>
                    <a:pt x="6004743" y="3980690"/>
                  </a:lnTo>
                  <a:lnTo>
                    <a:pt x="5991010" y="4026928"/>
                  </a:lnTo>
                  <a:lnTo>
                    <a:pt x="5976515" y="4073463"/>
                  </a:lnTo>
                  <a:lnTo>
                    <a:pt x="5964646" y="4091716"/>
                  </a:lnTo>
                  <a:close/>
                </a:path>
              </a:pathLst>
            </a:custGeom>
            <a:solidFill>
              <a:srgbClr val="FE696E"/>
            </a:solidFill>
          </p:spPr>
          <p:txBody>
            <a:bodyPr wrap="square" lIns="0" tIns="0" rIns="0" bIns="0" rtlCol="0"/>
            <a:lstStyle/>
            <a:p>
              <a:endParaRPr/>
            </a:p>
          </p:txBody>
        </p:sp>
        <p:pic>
          <p:nvPicPr>
            <p:cNvPr id="15" name="object 11">
              <a:extLst>
                <a:ext uri="{FF2B5EF4-FFF2-40B4-BE49-F238E27FC236}">
                  <a16:creationId xmlns:a16="http://schemas.microsoft.com/office/drawing/2014/main" id="{2F0D378A-162E-E70C-97C9-25913CF01F86}"/>
                </a:ext>
              </a:extLst>
            </p:cNvPr>
            <p:cNvPicPr/>
            <p:nvPr/>
          </p:nvPicPr>
          <p:blipFill>
            <a:blip r:embed="rId2" cstate="print"/>
            <a:stretch>
              <a:fillRect/>
            </a:stretch>
          </p:blipFill>
          <p:spPr>
            <a:xfrm>
              <a:off x="-1535" y="6185418"/>
              <a:ext cx="6103365" cy="4097965"/>
            </a:xfrm>
            <a:prstGeom prst="rect">
              <a:avLst/>
            </a:prstGeom>
          </p:spPr>
        </p:pic>
        <p:sp>
          <p:nvSpPr>
            <p:cNvPr id="16" name="object 12">
              <a:extLst>
                <a:ext uri="{FF2B5EF4-FFF2-40B4-BE49-F238E27FC236}">
                  <a16:creationId xmlns:a16="http://schemas.microsoft.com/office/drawing/2014/main" id="{93214FE8-74F5-410D-AB38-510C6C41AD13}"/>
                </a:ext>
              </a:extLst>
            </p:cNvPr>
            <p:cNvSpPr/>
            <p:nvPr/>
          </p:nvSpPr>
          <p:spPr>
            <a:xfrm>
              <a:off x="-1524" y="6185420"/>
              <a:ext cx="6103620" cy="4098290"/>
            </a:xfrm>
            <a:custGeom>
              <a:avLst/>
              <a:gdLst/>
              <a:ahLst/>
              <a:cxnLst/>
              <a:rect l="l" t="t" r="r" b="b"/>
              <a:pathLst>
                <a:path w="6103620" h="4098290">
                  <a:moveTo>
                    <a:pt x="2752902" y="1294853"/>
                  </a:moveTo>
                  <a:lnTo>
                    <a:pt x="2749918" y="1241488"/>
                  </a:lnTo>
                  <a:lnTo>
                    <a:pt x="2750261" y="1200467"/>
                  </a:lnTo>
                  <a:lnTo>
                    <a:pt x="2744647" y="1148143"/>
                  </a:lnTo>
                  <a:lnTo>
                    <a:pt x="2737662" y="1096340"/>
                  </a:lnTo>
                  <a:lnTo>
                    <a:pt x="2733852" y="1056944"/>
                  </a:lnTo>
                  <a:lnTo>
                    <a:pt x="2723946" y="1006284"/>
                  </a:lnTo>
                  <a:lnTo>
                    <a:pt x="2712504" y="956221"/>
                  </a:lnTo>
                  <a:lnTo>
                    <a:pt x="2704109" y="918603"/>
                  </a:lnTo>
                  <a:lnTo>
                    <a:pt x="2689479" y="869784"/>
                  </a:lnTo>
                  <a:lnTo>
                    <a:pt x="2673172" y="821613"/>
                  </a:lnTo>
                  <a:lnTo>
                    <a:pt x="2655138" y="774115"/>
                  </a:lnTo>
                  <a:lnTo>
                    <a:pt x="2639949" y="739152"/>
                  </a:lnTo>
                  <a:lnTo>
                    <a:pt x="2618333" y="693051"/>
                  </a:lnTo>
                  <a:lnTo>
                    <a:pt x="2594864" y="647674"/>
                  </a:lnTo>
                  <a:lnTo>
                    <a:pt x="2569464" y="603046"/>
                  </a:lnTo>
                  <a:lnTo>
                    <a:pt x="2542108" y="559193"/>
                  </a:lnTo>
                  <a:lnTo>
                    <a:pt x="2512745" y="516102"/>
                  </a:lnTo>
                  <a:lnTo>
                    <a:pt x="2485936" y="485660"/>
                  </a:lnTo>
                  <a:lnTo>
                    <a:pt x="2452420" y="444207"/>
                  </a:lnTo>
                  <a:lnTo>
                    <a:pt x="2418016" y="403085"/>
                  </a:lnTo>
                  <a:lnTo>
                    <a:pt x="2386596" y="374434"/>
                  </a:lnTo>
                  <a:lnTo>
                    <a:pt x="2348954" y="334581"/>
                  </a:lnTo>
                  <a:lnTo>
                    <a:pt x="2314321" y="307187"/>
                  </a:lnTo>
                  <a:lnTo>
                    <a:pt x="2278113" y="280403"/>
                  </a:lnTo>
                  <a:lnTo>
                    <a:pt x="2240330" y="254228"/>
                  </a:lnTo>
                  <a:lnTo>
                    <a:pt x="2200999" y="228663"/>
                  </a:lnTo>
                  <a:lnTo>
                    <a:pt x="2160130" y="203695"/>
                  </a:lnTo>
                  <a:lnTo>
                    <a:pt x="2117737" y="179324"/>
                  </a:lnTo>
                  <a:lnTo>
                    <a:pt x="2073846" y="155524"/>
                  </a:lnTo>
                  <a:lnTo>
                    <a:pt x="2028469" y="132321"/>
                  </a:lnTo>
                  <a:lnTo>
                    <a:pt x="1981606" y="109677"/>
                  </a:lnTo>
                  <a:lnTo>
                    <a:pt x="1937918" y="99441"/>
                  </a:lnTo>
                  <a:lnTo>
                    <a:pt x="1888159" y="77927"/>
                  </a:lnTo>
                  <a:lnTo>
                    <a:pt x="1841601" y="68808"/>
                  </a:lnTo>
                  <a:lnTo>
                    <a:pt x="1789023" y="48399"/>
                  </a:lnTo>
                  <a:lnTo>
                    <a:pt x="1739658" y="40373"/>
                  </a:lnTo>
                  <a:lnTo>
                    <a:pt x="1688922" y="32880"/>
                  </a:lnTo>
                  <a:lnTo>
                    <a:pt x="1636826" y="25920"/>
                  </a:lnTo>
                  <a:lnTo>
                    <a:pt x="1583372" y="19481"/>
                  </a:lnTo>
                  <a:lnTo>
                    <a:pt x="1528597" y="13550"/>
                  </a:lnTo>
                  <a:lnTo>
                    <a:pt x="1353451" y="0"/>
                  </a:lnTo>
                  <a:lnTo>
                    <a:pt x="1299603" y="7353"/>
                  </a:lnTo>
                  <a:lnTo>
                    <a:pt x="1241285" y="2806"/>
                  </a:lnTo>
                  <a:lnTo>
                    <a:pt x="978700" y="36957"/>
                  </a:lnTo>
                  <a:lnTo>
                    <a:pt x="932751" y="54851"/>
                  </a:lnTo>
                  <a:lnTo>
                    <a:pt x="883094" y="60566"/>
                  </a:lnTo>
                  <a:lnTo>
                    <a:pt x="839076" y="77711"/>
                  </a:lnTo>
                  <a:lnTo>
                    <a:pt x="791565" y="82588"/>
                  </a:lnTo>
                  <a:lnTo>
                    <a:pt x="749909" y="98818"/>
                  </a:lnTo>
                  <a:lnTo>
                    <a:pt x="704977" y="102692"/>
                  </a:lnTo>
                  <a:lnTo>
                    <a:pt x="176580" y="308521"/>
                  </a:lnTo>
                  <a:lnTo>
                    <a:pt x="134937" y="338378"/>
                  </a:lnTo>
                  <a:lnTo>
                    <a:pt x="42519" y="374383"/>
                  </a:lnTo>
                  <a:lnTo>
                    <a:pt x="977" y="404190"/>
                  </a:lnTo>
                  <a:lnTo>
                    <a:pt x="0" y="404571"/>
                  </a:lnTo>
                  <a:lnTo>
                    <a:pt x="368" y="1276718"/>
                  </a:lnTo>
                  <a:lnTo>
                    <a:pt x="14922" y="1257414"/>
                  </a:lnTo>
                  <a:lnTo>
                    <a:pt x="54216" y="1228483"/>
                  </a:lnTo>
                  <a:lnTo>
                    <a:pt x="98247" y="1211326"/>
                  </a:lnTo>
                  <a:lnTo>
                    <a:pt x="177469" y="1153210"/>
                  </a:lnTo>
                  <a:lnTo>
                    <a:pt x="221856" y="1135913"/>
                  </a:lnTo>
                  <a:lnTo>
                    <a:pt x="301713" y="1077556"/>
                  </a:lnTo>
                  <a:lnTo>
                    <a:pt x="346379" y="1060157"/>
                  </a:lnTo>
                  <a:lnTo>
                    <a:pt x="386524" y="1030884"/>
                  </a:lnTo>
                  <a:lnTo>
                    <a:pt x="476224" y="995946"/>
                  </a:lnTo>
                  <a:lnTo>
                    <a:pt x="516547" y="966609"/>
                  </a:lnTo>
                  <a:lnTo>
                    <a:pt x="875588" y="826744"/>
                  </a:lnTo>
                  <a:lnTo>
                    <a:pt x="924610" y="821283"/>
                  </a:lnTo>
                  <a:lnTo>
                    <a:pt x="1015111" y="786028"/>
                  </a:lnTo>
                  <a:lnTo>
                    <a:pt x="1314272" y="751268"/>
                  </a:lnTo>
                  <a:lnTo>
                    <a:pt x="1409001" y="741616"/>
                  </a:lnTo>
                  <a:lnTo>
                    <a:pt x="1459217" y="749325"/>
                  </a:lnTo>
                  <a:lnTo>
                    <a:pt x="1507985" y="757580"/>
                  </a:lnTo>
                  <a:lnTo>
                    <a:pt x="1550530" y="754634"/>
                  </a:lnTo>
                  <a:lnTo>
                    <a:pt x="1595882" y="764235"/>
                  </a:lnTo>
                  <a:lnTo>
                    <a:pt x="1639239" y="774598"/>
                  </a:lnTo>
                  <a:lnTo>
                    <a:pt x="1680425" y="785812"/>
                  </a:lnTo>
                  <a:lnTo>
                    <a:pt x="1723847" y="809790"/>
                  </a:lnTo>
                  <a:lnTo>
                    <a:pt x="1760118" y="822921"/>
                  </a:lnTo>
                  <a:lnTo>
                    <a:pt x="1798243" y="848956"/>
                  </a:lnTo>
                  <a:lnTo>
                    <a:pt x="1833460" y="876122"/>
                  </a:lnTo>
                  <a:lnTo>
                    <a:pt x="1865553" y="904506"/>
                  </a:lnTo>
                  <a:lnTo>
                    <a:pt x="1894357" y="934186"/>
                  </a:lnTo>
                  <a:lnTo>
                    <a:pt x="1920049" y="965060"/>
                  </a:lnTo>
                  <a:lnTo>
                    <a:pt x="1941461" y="997610"/>
                  </a:lnTo>
                  <a:lnTo>
                    <a:pt x="1963407" y="1043584"/>
                  </a:lnTo>
                  <a:lnTo>
                    <a:pt x="1991309" y="1128115"/>
                  </a:lnTo>
                  <a:lnTo>
                    <a:pt x="2002294" y="1178356"/>
                  </a:lnTo>
                  <a:lnTo>
                    <a:pt x="2005418" y="1218031"/>
                  </a:lnTo>
                  <a:lnTo>
                    <a:pt x="2010105" y="1270723"/>
                  </a:lnTo>
                  <a:lnTo>
                    <a:pt x="2007349" y="1312684"/>
                  </a:lnTo>
                  <a:lnTo>
                    <a:pt x="2006587" y="1367497"/>
                  </a:lnTo>
                  <a:lnTo>
                    <a:pt x="1998789" y="1411427"/>
                  </a:lnTo>
                  <a:lnTo>
                    <a:pt x="1993392" y="1468043"/>
                  </a:lnTo>
                  <a:lnTo>
                    <a:pt x="1981365" y="1513624"/>
                  </a:lnTo>
                  <a:lnTo>
                    <a:pt x="1967534" y="1559890"/>
                  </a:lnTo>
                  <a:lnTo>
                    <a:pt x="1952117" y="1606791"/>
                  </a:lnTo>
                  <a:lnTo>
                    <a:pt x="1935302" y="1654225"/>
                  </a:lnTo>
                  <a:lnTo>
                    <a:pt x="1917306" y="1702130"/>
                  </a:lnTo>
                  <a:lnTo>
                    <a:pt x="1893722" y="1738579"/>
                  </a:lnTo>
                  <a:lnTo>
                    <a:pt x="1874367" y="1787004"/>
                  </a:lnTo>
                  <a:lnTo>
                    <a:pt x="1849424" y="1823974"/>
                  </a:lnTo>
                  <a:lnTo>
                    <a:pt x="1823529" y="1861324"/>
                  </a:lnTo>
                  <a:lnTo>
                    <a:pt x="1796719" y="1899031"/>
                  </a:lnTo>
                  <a:lnTo>
                    <a:pt x="1769033" y="1937067"/>
                  </a:lnTo>
                  <a:lnTo>
                    <a:pt x="1740509" y="1975434"/>
                  </a:lnTo>
                  <a:lnTo>
                    <a:pt x="1711185" y="2014118"/>
                  </a:lnTo>
                  <a:lnTo>
                    <a:pt x="1681111" y="2053094"/>
                  </a:lnTo>
                  <a:lnTo>
                    <a:pt x="1650288" y="2092363"/>
                  </a:lnTo>
                  <a:lnTo>
                    <a:pt x="1614182" y="2120061"/>
                  </a:lnTo>
                  <a:lnTo>
                    <a:pt x="1549260" y="2199868"/>
                  </a:lnTo>
                  <a:lnTo>
                    <a:pt x="1511312" y="2228278"/>
                  </a:lnTo>
                  <a:lnTo>
                    <a:pt x="1443037" y="2309393"/>
                  </a:lnTo>
                  <a:lnTo>
                    <a:pt x="1403578" y="2338387"/>
                  </a:lnTo>
                  <a:lnTo>
                    <a:pt x="1368298" y="2379395"/>
                  </a:lnTo>
                  <a:lnTo>
                    <a:pt x="1328013" y="2408720"/>
                  </a:lnTo>
                  <a:lnTo>
                    <a:pt x="1291983" y="2450007"/>
                  </a:lnTo>
                  <a:lnTo>
                    <a:pt x="1251038" y="2479598"/>
                  </a:lnTo>
                  <a:lnTo>
                    <a:pt x="1160894" y="2569222"/>
                  </a:lnTo>
                  <a:lnTo>
                    <a:pt x="1107579" y="2617254"/>
                  </a:lnTo>
                  <a:lnTo>
                    <a:pt x="1070533" y="2645308"/>
                  </a:lnTo>
                  <a:lnTo>
                    <a:pt x="1038034" y="2685237"/>
                  </a:lnTo>
                  <a:lnTo>
                    <a:pt x="1000887" y="2713329"/>
                  </a:lnTo>
                  <a:lnTo>
                    <a:pt x="968336" y="2753271"/>
                  </a:lnTo>
                  <a:lnTo>
                    <a:pt x="931164" y="2781376"/>
                  </a:lnTo>
                  <a:lnTo>
                    <a:pt x="898626" y="2821317"/>
                  </a:lnTo>
                  <a:lnTo>
                    <a:pt x="861517" y="2849397"/>
                  </a:lnTo>
                  <a:lnTo>
                    <a:pt x="829068" y="2889300"/>
                  </a:lnTo>
                  <a:lnTo>
                    <a:pt x="792099" y="2917329"/>
                  </a:lnTo>
                  <a:lnTo>
                    <a:pt x="695706" y="3036659"/>
                  </a:lnTo>
                  <a:lnTo>
                    <a:pt x="659257" y="3064484"/>
                  </a:lnTo>
                  <a:lnTo>
                    <a:pt x="503199" y="3261576"/>
                  </a:lnTo>
                  <a:lnTo>
                    <a:pt x="412800" y="3378568"/>
                  </a:lnTo>
                  <a:lnTo>
                    <a:pt x="354215" y="3455898"/>
                  </a:lnTo>
                  <a:lnTo>
                    <a:pt x="330111" y="3506178"/>
                  </a:lnTo>
                  <a:lnTo>
                    <a:pt x="301790" y="3544468"/>
                  </a:lnTo>
                  <a:lnTo>
                    <a:pt x="278511" y="3594430"/>
                  </a:lnTo>
                  <a:lnTo>
                    <a:pt x="251053" y="3632377"/>
                  </a:lnTo>
                  <a:lnTo>
                    <a:pt x="228688" y="3681984"/>
                  </a:lnTo>
                  <a:lnTo>
                    <a:pt x="202184" y="3719563"/>
                  </a:lnTo>
                  <a:lnTo>
                    <a:pt x="180809" y="3768788"/>
                  </a:lnTo>
                  <a:lnTo>
                    <a:pt x="159956" y="3817797"/>
                  </a:lnTo>
                  <a:lnTo>
                    <a:pt x="139649" y="3866591"/>
                  </a:lnTo>
                  <a:lnTo>
                    <a:pt x="115303" y="3903332"/>
                  </a:lnTo>
                  <a:lnTo>
                    <a:pt x="96151" y="3951681"/>
                  </a:lnTo>
                  <a:lnTo>
                    <a:pt x="81838" y="4011777"/>
                  </a:lnTo>
                  <a:lnTo>
                    <a:pt x="64020" y="4059618"/>
                  </a:lnTo>
                  <a:lnTo>
                    <a:pt x="48856" y="4092778"/>
                  </a:lnTo>
                  <a:lnTo>
                    <a:pt x="845870" y="4095788"/>
                  </a:lnTo>
                  <a:lnTo>
                    <a:pt x="850226" y="4094086"/>
                  </a:lnTo>
                  <a:lnTo>
                    <a:pt x="870521" y="4045293"/>
                  </a:lnTo>
                  <a:lnTo>
                    <a:pt x="896315" y="4007993"/>
                  </a:lnTo>
                  <a:lnTo>
                    <a:pt x="918337" y="3958526"/>
                  </a:lnTo>
                  <a:lnTo>
                    <a:pt x="945756" y="3920579"/>
                  </a:lnTo>
                  <a:lnTo>
                    <a:pt x="969340" y="3870502"/>
                  </a:lnTo>
                  <a:lnTo>
                    <a:pt x="998245" y="3831983"/>
                  </a:lnTo>
                  <a:lnTo>
                    <a:pt x="1027823" y="3793198"/>
                  </a:lnTo>
                  <a:lnTo>
                    <a:pt x="1088847" y="3714915"/>
                  </a:lnTo>
                  <a:lnTo>
                    <a:pt x="1152067" y="3635768"/>
                  </a:lnTo>
                  <a:lnTo>
                    <a:pt x="1250315" y="3515715"/>
                  </a:lnTo>
                  <a:lnTo>
                    <a:pt x="1288415" y="3487242"/>
                  </a:lnTo>
                  <a:lnTo>
                    <a:pt x="1390535" y="3365690"/>
                  </a:lnTo>
                  <a:lnTo>
                    <a:pt x="1429600" y="3336848"/>
                  </a:lnTo>
                  <a:lnTo>
                    <a:pt x="1464195" y="3296107"/>
                  </a:lnTo>
                  <a:lnTo>
                    <a:pt x="1503476" y="3267176"/>
                  </a:lnTo>
                  <a:lnTo>
                    <a:pt x="1538224" y="3226384"/>
                  </a:lnTo>
                  <a:lnTo>
                    <a:pt x="1577581" y="3197428"/>
                  </a:lnTo>
                  <a:lnTo>
                    <a:pt x="1612290" y="3156635"/>
                  </a:lnTo>
                  <a:lnTo>
                    <a:pt x="1689963" y="3085490"/>
                  </a:lnTo>
                  <a:lnTo>
                    <a:pt x="1753133" y="3033623"/>
                  </a:lnTo>
                  <a:lnTo>
                    <a:pt x="1785797" y="2993644"/>
                  </a:lnTo>
                  <a:lnTo>
                    <a:pt x="1823135" y="2965475"/>
                  </a:lnTo>
                  <a:lnTo>
                    <a:pt x="1855889" y="2925457"/>
                  </a:lnTo>
                  <a:lnTo>
                    <a:pt x="1930666" y="2869069"/>
                  </a:lnTo>
                  <a:lnTo>
                    <a:pt x="1963407" y="2829052"/>
                  </a:lnTo>
                  <a:lnTo>
                    <a:pt x="2000707" y="2800896"/>
                  </a:lnTo>
                  <a:lnTo>
                    <a:pt x="2065832" y="2721000"/>
                  </a:lnTo>
                  <a:lnTo>
                    <a:pt x="2102827" y="2692958"/>
                  </a:lnTo>
                  <a:lnTo>
                    <a:pt x="2167153" y="2613393"/>
                  </a:lnTo>
                  <a:lnTo>
                    <a:pt x="2203640" y="2585542"/>
                  </a:lnTo>
                  <a:lnTo>
                    <a:pt x="2297874" y="2467064"/>
                  </a:lnTo>
                  <a:lnTo>
                    <a:pt x="2419413" y="2310676"/>
                  </a:lnTo>
                  <a:lnTo>
                    <a:pt x="2444292" y="2260104"/>
                  </a:lnTo>
                  <a:lnTo>
                    <a:pt x="2502039" y="2183079"/>
                  </a:lnTo>
                  <a:lnTo>
                    <a:pt x="2525649" y="2133003"/>
                  </a:lnTo>
                  <a:lnTo>
                    <a:pt x="2548775" y="2083104"/>
                  </a:lnTo>
                  <a:lnTo>
                    <a:pt x="2569997" y="2047582"/>
                  </a:lnTo>
                  <a:lnTo>
                    <a:pt x="2590787" y="2012213"/>
                  </a:lnTo>
                  <a:lnTo>
                    <a:pt x="2606497" y="1965210"/>
                  </a:lnTo>
                  <a:lnTo>
                    <a:pt x="2626309" y="1930234"/>
                  </a:lnTo>
                  <a:lnTo>
                    <a:pt x="2640927" y="1883651"/>
                  </a:lnTo>
                  <a:lnTo>
                    <a:pt x="2654935" y="1837309"/>
                  </a:lnTo>
                  <a:lnTo>
                    <a:pt x="2672892" y="1803057"/>
                  </a:lnTo>
                  <a:lnTo>
                    <a:pt x="2685529" y="1757235"/>
                  </a:lnTo>
                  <a:lnTo>
                    <a:pt x="2697403" y="1711731"/>
                  </a:lnTo>
                  <a:lnTo>
                    <a:pt x="2708465" y="1666532"/>
                  </a:lnTo>
                  <a:lnTo>
                    <a:pt x="2718676" y="1621663"/>
                  </a:lnTo>
                  <a:lnTo>
                    <a:pt x="2727972" y="1577149"/>
                  </a:lnTo>
                  <a:lnTo>
                    <a:pt x="2731719" y="1521180"/>
                  </a:lnTo>
                  <a:lnTo>
                    <a:pt x="2739072" y="1477429"/>
                  </a:lnTo>
                  <a:lnTo>
                    <a:pt x="2745371" y="1434084"/>
                  </a:lnTo>
                  <a:lnTo>
                    <a:pt x="2745968" y="1379334"/>
                  </a:lnTo>
                  <a:lnTo>
                    <a:pt x="2750032" y="1336852"/>
                  </a:lnTo>
                  <a:lnTo>
                    <a:pt x="2752902" y="1294853"/>
                  </a:lnTo>
                  <a:close/>
                </a:path>
                <a:path w="6103620" h="4098290">
                  <a:moveTo>
                    <a:pt x="4310469" y="1723948"/>
                  </a:moveTo>
                  <a:lnTo>
                    <a:pt x="4263936" y="1728457"/>
                  </a:lnTo>
                  <a:lnTo>
                    <a:pt x="4179189" y="1761464"/>
                  </a:lnTo>
                  <a:lnTo>
                    <a:pt x="4131830" y="1766290"/>
                  </a:lnTo>
                  <a:lnTo>
                    <a:pt x="4045724" y="1799831"/>
                  </a:lnTo>
                  <a:lnTo>
                    <a:pt x="4007027" y="1828533"/>
                  </a:lnTo>
                  <a:lnTo>
                    <a:pt x="3920096" y="1862391"/>
                  </a:lnTo>
                  <a:lnTo>
                    <a:pt x="3881132" y="1891195"/>
                  </a:lnTo>
                  <a:lnTo>
                    <a:pt x="4310469" y="1723948"/>
                  </a:lnTo>
                  <a:close/>
                </a:path>
                <a:path w="6103620" h="4098290">
                  <a:moveTo>
                    <a:pt x="6103353" y="3383470"/>
                  </a:moveTo>
                  <a:lnTo>
                    <a:pt x="6101600" y="3329622"/>
                  </a:lnTo>
                  <a:lnTo>
                    <a:pt x="6098718" y="3276231"/>
                  </a:lnTo>
                  <a:lnTo>
                    <a:pt x="6099276" y="3235121"/>
                  </a:lnTo>
                  <a:lnTo>
                    <a:pt x="6094057" y="3182632"/>
                  </a:lnTo>
                  <a:lnTo>
                    <a:pt x="6087681" y="3130613"/>
                  </a:lnTo>
                  <a:lnTo>
                    <a:pt x="6080112" y="3079038"/>
                  </a:lnTo>
                  <a:lnTo>
                    <a:pt x="6075985" y="3039757"/>
                  </a:lnTo>
                  <a:lnTo>
                    <a:pt x="6066053" y="2989110"/>
                  </a:lnTo>
                  <a:lnTo>
                    <a:pt x="6054915" y="2938932"/>
                  </a:lnTo>
                  <a:lnTo>
                    <a:pt x="6042584" y="2889212"/>
                  </a:lnTo>
                  <a:lnTo>
                    <a:pt x="6033643" y="2851810"/>
                  </a:lnTo>
                  <a:lnTo>
                    <a:pt x="6018873" y="2803042"/>
                  </a:lnTo>
                  <a:lnTo>
                    <a:pt x="6002883" y="2754757"/>
                  </a:lnTo>
                  <a:lnTo>
                    <a:pt x="5985662" y="2706941"/>
                  </a:lnTo>
                  <a:lnTo>
                    <a:pt x="5967196" y="2659621"/>
                  </a:lnTo>
                  <a:lnTo>
                    <a:pt x="5952096" y="2624607"/>
                  </a:lnTo>
                  <a:lnTo>
                    <a:pt x="5931141" y="2578252"/>
                  </a:lnTo>
                  <a:lnTo>
                    <a:pt x="5908929" y="2532392"/>
                  </a:lnTo>
                  <a:lnTo>
                    <a:pt x="5885446" y="2487015"/>
                  </a:lnTo>
                  <a:lnTo>
                    <a:pt x="5865304" y="2453970"/>
                  </a:lnTo>
                  <a:lnTo>
                    <a:pt x="5838710" y="2409812"/>
                  </a:lnTo>
                  <a:lnTo>
                    <a:pt x="5810643" y="2366238"/>
                  </a:lnTo>
                  <a:lnTo>
                    <a:pt x="5781129" y="2323211"/>
                  </a:lnTo>
                  <a:lnTo>
                    <a:pt x="5750191" y="2280742"/>
                  </a:lnTo>
                  <a:lnTo>
                    <a:pt x="5722467" y="2250656"/>
                  </a:lnTo>
                  <a:lnTo>
                    <a:pt x="5688774" y="2209266"/>
                  </a:lnTo>
                  <a:lnTo>
                    <a:pt x="5653748" y="2168385"/>
                  </a:lnTo>
                  <a:lnTo>
                    <a:pt x="5622023" y="2139861"/>
                  </a:lnTo>
                  <a:lnTo>
                    <a:pt x="5584406" y="2099995"/>
                  </a:lnTo>
                  <a:lnTo>
                    <a:pt x="5550154" y="2072449"/>
                  </a:lnTo>
                  <a:lnTo>
                    <a:pt x="5510060" y="2033549"/>
                  </a:lnTo>
                  <a:lnTo>
                    <a:pt x="5473395" y="2006942"/>
                  </a:lnTo>
                  <a:lnTo>
                    <a:pt x="5435549" y="1980793"/>
                  </a:lnTo>
                  <a:lnTo>
                    <a:pt x="5391963" y="1943252"/>
                  </a:lnTo>
                  <a:lnTo>
                    <a:pt x="5351881" y="1917979"/>
                  </a:lnTo>
                  <a:lnTo>
                    <a:pt x="5310708" y="1893125"/>
                  </a:lnTo>
                  <a:lnTo>
                    <a:pt x="5268480" y="1868690"/>
                  </a:lnTo>
                  <a:lnTo>
                    <a:pt x="5225237" y="1844649"/>
                  </a:lnTo>
                  <a:lnTo>
                    <a:pt x="5185600" y="1832825"/>
                  </a:lnTo>
                  <a:lnTo>
                    <a:pt x="5140376" y="1809559"/>
                  </a:lnTo>
                  <a:lnTo>
                    <a:pt x="5094224" y="1786648"/>
                  </a:lnTo>
                  <a:lnTo>
                    <a:pt x="5051768" y="1775929"/>
                  </a:lnTo>
                  <a:lnTo>
                    <a:pt x="5003812" y="1753717"/>
                  </a:lnTo>
                  <a:lnTo>
                    <a:pt x="4959604" y="1743684"/>
                  </a:lnTo>
                  <a:lnTo>
                    <a:pt x="4914582" y="1733956"/>
                  </a:lnTo>
                  <a:lnTo>
                    <a:pt x="4868748" y="1724558"/>
                  </a:lnTo>
                  <a:lnTo>
                    <a:pt x="4822152" y="1715452"/>
                  </a:lnTo>
                  <a:lnTo>
                    <a:pt x="4774806" y="1706638"/>
                  </a:lnTo>
                  <a:lnTo>
                    <a:pt x="4726737" y="1698091"/>
                  </a:lnTo>
                  <a:lnTo>
                    <a:pt x="4677994" y="1689823"/>
                  </a:lnTo>
                  <a:lnTo>
                    <a:pt x="4633201" y="1693646"/>
                  </a:lnTo>
                  <a:lnTo>
                    <a:pt x="4583163" y="1685874"/>
                  </a:lnTo>
                  <a:lnTo>
                    <a:pt x="4443361" y="1699450"/>
                  </a:lnTo>
                  <a:lnTo>
                    <a:pt x="4352074" y="1707756"/>
                  </a:lnTo>
                  <a:lnTo>
                    <a:pt x="3881132" y="1891195"/>
                  </a:lnTo>
                  <a:lnTo>
                    <a:pt x="3837521" y="1908187"/>
                  </a:lnTo>
                  <a:lnTo>
                    <a:pt x="3643109" y="2052066"/>
                  </a:lnTo>
                  <a:lnTo>
                    <a:pt x="3609162" y="2092553"/>
                  </a:lnTo>
                  <a:lnTo>
                    <a:pt x="3570782" y="2121128"/>
                  </a:lnTo>
                  <a:lnTo>
                    <a:pt x="3537229" y="2161463"/>
                  </a:lnTo>
                  <a:lnTo>
                    <a:pt x="3499294" y="2189873"/>
                  </a:lnTo>
                  <a:lnTo>
                    <a:pt x="3369005" y="2349665"/>
                  </a:lnTo>
                  <a:lnTo>
                    <a:pt x="3275266" y="2467953"/>
                  </a:lnTo>
                  <a:lnTo>
                    <a:pt x="3249549" y="2518854"/>
                  </a:lnTo>
                  <a:lnTo>
                    <a:pt x="3219729" y="2557729"/>
                  </a:lnTo>
                  <a:lnTo>
                    <a:pt x="3194329" y="2608516"/>
                  </a:lnTo>
                  <a:lnTo>
                    <a:pt x="3169869" y="2658935"/>
                  </a:lnTo>
                  <a:lnTo>
                    <a:pt x="3146323" y="2708999"/>
                  </a:lnTo>
                  <a:lnTo>
                    <a:pt x="3119043" y="2746883"/>
                  </a:lnTo>
                  <a:lnTo>
                    <a:pt x="3097225" y="2796273"/>
                  </a:lnTo>
                  <a:lnTo>
                    <a:pt x="3076244" y="2845333"/>
                  </a:lnTo>
                  <a:lnTo>
                    <a:pt x="3056051" y="2894088"/>
                  </a:lnTo>
                  <a:lnTo>
                    <a:pt x="3036633" y="2942539"/>
                  </a:lnTo>
                  <a:lnTo>
                    <a:pt x="3017964" y="2990697"/>
                  </a:lnTo>
                  <a:lnTo>
                    <a:pt x="3000006" y="3038589"/>
                  </a:lnTo>
                  <a:lnTo>
                    <a:pt x="2987344" y="3098038"/>
                  </a:lnTo>
                  <a:lnTo>
                    <a:pt x="2970733" y="3145396"/>
                  </a:lnTo>
                  <a:lnTo>
                    <a:pt x="2954756" y="3192500"/>
                  </a:lnTo>
                  <a:lnTo>
                    <a:pt x="2939389" y="3239376"/>
                  </a:lnTo>
                  <a:lnTo>
                    <a:pt x="2924606" y="3286023"/>
                  </a:lnTo>
                  <a:lnTo>
                    <a:pt x="2910357" y="3332467"/>
                  </a:lnTo>
                  <a:lnTo>
                    <a:pt x="2901251" y="3390531"/>
                  </a:lnTo>
                  <a:lnTo>
                    <a:pt x="2888030" y="3436569"/>
                  </a:lnTo>
                  <a:lnTo>
                    <a:pt x="2875280" y="3482429"/>
                  </a:lnTo>
                  <a:lnTo>
                    <a:pt x="2862961" y="3528110"/>
                  </a:lnTo>
                  <a:lnTo>
                    <a:pt x="2851061" y="3573640"/>
                  </a:lnTo>
                  <a:lnTo>
                    <a:pt x="2844139" y="3630853"/>
                  </a:lnTo>
                  <a:lnTo>
                    <a:pt x="2832976" y="3676091"/>
                  </a:lnTo>
                  <a:lnTo>
                    <a:pt x="2822143" y="3721201"/>
                  </a:lnTo>
                  <a:lnTo>
                    <a:pt x="2811615" y="3766185"/>
                  </a:lnTo>
                  <a:lnTo>
                    <a:pt x="2788691" y="3870528"/>
                  </a:lnTo>
                  <a:lnTo>
                    <a:pt x="2775635" y="3916502"/>
                  </a:lnTo>
                  <a:lnTo>
                    <a:pt x="2767253" y="3974274"/>
                  </a:lnTo>
                  <a:lnTo>
                    <a:pt x="2754274" y="4020223"/>
                  </a:lnTo>
                  <a:lnTo>
                    <a:pt x="2745892" y="4078008"/>
                  </a:lnTo>
                  <a:lnTo>
                    <a:pt x="2738132" y="4094657"/>
                  </a:lnTo>
                  <a:lnTo>
                    <a:pt x="3499383" y="4097972"/>
                  </a:lnTo>
                  <a:lnTo>
                    <a:pt x="3502888" y="4069346"/>
                  </a:lnTo>
                  <a:lnTo>
                    <a:pt x="3514318" y="4024007"/>
                  </a:lnTo>
                  <a:lnTo>
                    <a:pt x="3535921" y="3920185"/>
                  </a:lnTo>
                  <a:lnTo>
                    <a:pt x="3546983" y="3874986"/>
                  </a:lnTo>
                  <a:lnTo>
                    <a:pt x="3558375" y="3829659"/>
                  </a:lnTo>
                  <a:lnTo>
                    <a:pt x="3570122" y="3784193"/>
                  </a:lnTo>
                  <a:lnTo>
                    <a:pt x="3577615" y="3726751"/>
                  </a:lnTo>
                  <a:lnTo>
                    <a:pt x="3590112" y="3681006"/>
                  </a:lnTo>
                  <a:lnTo>
                    <a:pt x="3602990" y="3635095"/>
                  </a:lnTo>
                  <a:lnTo>
                    <a:pt x="3616299" y="3589020"/>
                  </a:lnTo>
                  <a:lnTo>
                    <a:pt x="3625431" y="3530943"/>
                  </a:lnTo>
                  <a:lnTo>
                    <a:pt x="3639629" y="3484524"/>
                  </a:lnTo>
                  <a:lnTo>
                    <a:pt x="3654285" y="3437928"/>
                  </a:lnTo>
                  <a:lnTo>
                    <a:pt x="3669436" y="3391141"/>
                  </a:lnTo>
                  <a:lnTo>
                    <a:pt x="3685082" y="3344151"/>
                  </a:lnTo>
                  <a:lnTo>
                    <a:pt x="3701250" y="3296970"/>
                  </a:lnTo>
                  <a:lnTo>
                    <a:pt x="3717963" y="3249574"/>
                  </a:lnTo>
                  <a:lnTo>
                    <a:pt x="3735235" y="3201949"/>
                  </a:lnTo>
                  <a:lnTo>
                    <a:pt x="3753066" y="3154121"/>
                  </a:lnTo>
                  <a:lnTo>
                    <a:pt x="3771493" y="3106051"/>
                  </a:lnTo>
                  <a:lnTo>
                    <a:pt x="3795141" y="3069577"/>
                  </a:lnTo>
                  <a:lnTo>
                    <a:pt x="3814800" y="3021038"/>
                  </a:lnTo>
                  <a:lnTo>
                    <a:pt x="3839705" y="2984068"/>
                  </a:lnTo>
                  <a:lnTo>
                    <a:pt x="3860673" y="2935020"/>
                  </a:lnTo>
                  <a:lnTo>
                    <a:pt x="3891724" y="2895663"/>
                  </a:lnTo>
                  <a:lnTo>
                    <a:pt x="3918902" y="2844190"/>
                  </a:lnTo>
                  <a:lnTo>
                    <a:pt x="3951313" y="2804299"/>
                  </a:lnTo>
                  <a:lnTo>
                    <a:pt x="4051147" y="2683637"/>
                  </a:lnTo>
                  <a:lnTo>
                    <a:pt x="4089527" y="2655062"/>
                  </a:lnTo>
                  <a:lnTo>
                    <a:pt x="4123334" y="2614625"/>
                  </a:lnTo>
                  <a:lnTo>
                    <a:pt x="4199864" y="2557551"/>
                  </a:lnTo>
                  <a:lnTo>
                    <a:pt x="4242359" y="2541003"/>
                  </a:lnTo>
                  <a:lnTo>
                    <a:pt x="4279836" y="2512771"/>
                  </a:lnTo>
                  <a:lnTo>
                    <a:pt x="4441812" y="2449677"/>
                  </a:lnTo>
                  <a:lnTo>
                    <a:pt x="4484751" y="2446578"/>
                  </a:lnTo>
                  <a:lnTo>
                    <a:pt x="4521974" y="2432075"/>
                  </a:lnTo>
                  <a:lnTo>
                    <a:pt x="4565688" y="2428684"/>
                  </a:lnTo>
                  <a:lnTo>
                    <a:pt x="4613122" y="2437460"/>
                  </a:lnTo>
                  <a:lnTo>
                    <a:pt x="4654969" y="2434793"/>
                  </a:lnTo>
                  <a:lnTo>
                    <a:pt x="4700321" y="2444381"/>
                  </a:lnTo>
                  <a:lnTo>
                    <a:pt x="4744453" y="2454452"/>
                  </a:lnTo>
                  <a:lnTo>
                    <a:pt x="4787265" y="2465032"/>
                  </a:lnTo>
                  <a:lnTo>
                    <a:pt x="4833226" y="2488019"/>
                  </a:lnTo>
                  <a:lnTo>
                    <a:pt x="4873028" y="2499779"/>
                  </a:lnTo>
                  <a:lnTo>
                    <a:pt x="4915751" y="2524010"/>
                  </a:lnTo>
                  <a:lnTo>
                    <a:pt x="4956695" y="2548953"/>
                  </a:lnTo>
                  <a:lnTo>
                    <a:pt x="4995735" y="2574633"/>
                  </a:lnTo>
                  <a:lnTo>
                    <a:pt x="5032756" y="2601099"/>
                  </a:lnTo>
                  <a:lnTo>
                    <a:pt x="5072253" y="2640241"/>
                  </a:lnTo>
                  <a:lnTo>
                    <a:pt x="5104892" y="2668409"/>
                  </a:lnTo>
                  <a:lnTo>
                    <a:pt x="5139779" y="2709341"/>
                  </a:lnTo>
                  <a:lnTo>
                    <a:pt x="5167579" y="2739402"/>
                  </a:lnTo>
                  <a:lnTo>
                    <a:pt x="5197399" y="2782303"/>
                  </a:lnTo>
                  <a:lnTo>
                    <a:pt x="5224513" y="2826258"/>
                  </a:lnTo>
                  <a:lnTo>
                    <a:pt x="5243779" y="2859646"/>
                  </a:lnTo>
                  <a:lnTo>
                    <a:pt x="5265610" y="2905658"/>
                  </a:lnTo>
                  <a:lnTo>
                    <a:pt x="5280825" y="2940621"/>
                  </a:lnTo>
                  <a:lnTo>
                    <a:pt x="5298643" y="2988195"/>
                  </a:lnTo>
                  <a:lnTo>
                    <a:pt x="5314493" y="3036544"/>
                  </a:lnTo>
                  <a:lnTo>
                    <a:pt x="5323776" y="3073819"/>
                  </a:lnTo>
                  <a:lnTo>
                    <a:pt x="5335740" y="3123666"/>
                  </a:lnTo>
                  <a:lnTo>
                    <a:pt x="5345811" y="3174263"/>
                  </a:lnTo>
                  <a:lnTo>
                    <a:pt x="5349379" y="3213760"/>
                  </a:lnTo>
                  <a:lnTo>
                    <a:pt x="5355704" y="3265817"/>
                  </a:lnTo>
                  <a:lnTo>
                    <a:pt x="5360187" y="3318586"/>
                  </a:lnTo>
                  <a:lnTo>
                    <a:pt x="5358257" y="3360229"/>
                  </a:lnTo>
                  <a:lnTo>
                    <a:pt x="5359146" y="3414407"/>
                  </a:lnTo>
                  <a:lnTo>
                    <a:pt x="5353659" y="3457422"/>
                  </a:lnTo>
                  <a:lnTo>
                    <a:pt x="5351043" y="3512972"/>
                  </a:lnTo>
                  <a:lnTo>
                    <a:pt x="5342090" y="3557346"/>
                  </a:lnTo>
                  <a:lnTo>
                    <a:pt x="5336044" y="3614216"/>
                  </a:lnTo>
                  <a:lnTo>
                    <a:pt x="5323725" y="3659898"/>
                  </a:lnTo>
                  <a:lnTo>
                    <a:pt x="5309755" y="3706241"/>
                  </a:lnTo>
                  <a:lnTo>
                    <a:pt x="5298757" y="3765029"/>
                  </a:lnTo>
                  <a:lnTo>
                    <a:pt x="5281803" y="3798900"/>
                  </a:lnTo>
                  <a:lnTo>
                    <a:pt x="5268366" y="3845026"/>
                  </a:lnTo>
                  <a:lnTo>
                    <a:pt x="5253850" y="3891559"/>
                  </a:lnTo>
                  <a:lnTo>
                    <a:pt x="5233657" y="3926687"/>
                  </a:lnTo>
                  <a:lnTo>
                    <a:pt x="5217007" y="3974058"/>
                  </a:lnTo>
                  <a:lnTo>
                    <a:pt x="5194681" y="4010025"/>
                  </a:lnTo>
                  <a:lnTo>
                    <a:pt x="5175910" y="4058221"/>
                  </a:lnTo>
                  <a:lnTo>
                    <a:pt x="5151463" y="4095000"/>
                  </a:lnTo>
                  <a:lnTo>
                    <a:pt x="5150243" y="4095483"/>
                  </a:lnTo>
                  <a:lnTo>
                    <a:pt x="5964631" y="4091724"/>
                  </a:lnTo>
                  <a:lnTo>
                    <a:pt x="5976493" y="4073461"/>
                  </a:lnTo>
                  <a:lnTo>
                    <a:pt x="5990996" y="4026928"/>
                  </a:lnTo>
                  <a:lnTo>
                    <a:pt x="6004725" y="3980700"/>
                  </a:lnTo>
                  <a:lnTo>
                    <a:pt x="6020867" y="3933520"/>
                  </a:lnTo>
                  <a:lnTo>
                    <a:pt x="6035941" y="3886758"/>
                  </a:lnTo>
                  <a:lnTo>
                    <a:pt x="6045327" y="3828580"/>
                  </a:lnTo>
                  <a:lnTo>
                    <a:pt x="6058243" y="3782657"/>
                  </a:lnTo>
                  <a:lnTo>
                    <a:pt x="6065456" y="3725329"/>
                  </a:lnTo>
                  <a:lnTo>
                    <a:pt x="6076188" y="3680269"/>
                  </a:lnTo>
                  <a:lnTo>
                    <a:pt x="6081204" y="3623792"/>
                  </a:lnTo>
                  <a:lnTo>
                    <a:pt x="6089726" y="3579584"/>
                  </a:lnTo>
                  <a:lnTo>
                    <a:pt x="6092520" y="3523983"/>
                  </a:lnTo>
                  <a:lnTo>
                    <a:pt x="6098794" y="3480638"/>
                  </a:lnTo>
                  <a:lnTo>
                    <a:pt x="6099340" y="3425914"/>
                  </a:lnTo>
                  <a:lnTo>
                    <a:pt x="6103353" y="3383470"/>
                  </a:lnTo>
                  <a:close/>
                </a:path>
              </a:pathLst>
            </a:custGeom>
            <a:solidFill>
              <a:srgbClr val="C7C704">
                <a:alpha val="29798"/>
              </a:srgbClr>
            </a:solidFill>
          </p:spPr>
          <p:txBody>
            <a:bodyPr wrap="square" lIns="0" tIns="0" rIns="0" bIns="0" rtlCol="0"/>
            <a:lstStyle/>
            <a:p>
              <a:endParaRPr/>
            </a:p>
          </p:txBody>
        </p:sp>
      </p:grpSp>
    </p:spTree>
    <p:extLst>
      <p:ext uri="{BB962C8B-B14F-4D97-AF65-F5344CB8AC3E}">
        <p14:creationId xmlns:p14="http://schemas.microsoft.com/office/powerpoint/2010/main" val="1831186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2">
            <a:extLst>
              <a:ext uri="{FF2B5EF4-FFF2-40B4-BE49-F238E27FC236}">
                <a16:creationId xmlns:a16="http://schemas.microsoft.com/office/drawing/2014/main" id="{F620EA05-14BE-D801-084E-C63010AE5EA4}"/>
              </a:ext>
            </a:extLst>
          </p:cNvPr>
          <p:cNvGrpSpPr/>
          <p:nvPr/>
        </p:nvGrpSpPr>
        <p:grpSpPr>
          <a:xfrm>
            <a:off x="0" y="1028753"/>
            <a:ext cx="3794760" cy="4511149"/>
            <a:chOff x="20" y="0"/>
            <a:chExt cx="7359650" cy="8749030"/>
          </a:xfrm>
        </p:grpSpPr>
        <p:pic>
          <p:nvPicPr>
            <p:cNvPr id="5" name="object 3">
              <a:extLst>
                <a:ext uri="{FF2B5EF4-FFF2-40B4-BE49-F238E27FC236}">
                  <a16:creationId xmlns:a16="http://schemas.microsoft.com/office/drawing/2014/main" id="{2A33D519-8418-9D10-5CBB-9E68C3987945}"/>
                </a:ext>
              </a:extLst>
            </p:cNvPr>
            <p:cNvPicPr/>
            <p:nvPr/>
          </p:nvPicPr>
          <p:blipFill>
            <a:blip r:embed="rId2" cstate="print"/>
            <a:stretch>
              <a:fillRect/>
            </a:stretch>
          </p:blipFill>
          <p:spPr>
            <a:xfrm>
              <a:off x="20" y="0"/>
              <a:ext cx="7359200" cy="8748678"/>
            </a:xfrm>
            <a:prstGeom prst="rect">
              <a:avLst/>
            </a:prstGeom>
          </p:spPr>
        </p:pic>
        <p:pic>
          <p:nvPicPr>
            <p:cNvPr id="6" name="object 4">
              <a:extLst>
                <a:ext uri="{FF2B5EF4-FFF2-40B4-BE49-F238E27FC236}">
                  <a16:creationId xmlns:a16="http://schemas.microsoft.com/office/drawing/2014/main" id="{16B80FFE-B661-D04A-7F39-F83C7A4360D1}"/>
                </a:ext>
              </a:extLst>
            </p:cNvPr>
            <p:cNvPicPr/>
            <p:nvPr/>
          </p:nvPicPr>
          <p:blipFill>
            <a:blip r:embed="rId3" cstate="print"/>
            <a:stretch>
              <a:fillRect/>
            </a:stretch>
          </p:blipFill>
          <p:spPr>
            <a:xfrm>
              <a:off x="20" y="0"/>
              <a:ext cx="7359200" cy="8748678"/>
            </a:xfrm>
            <a:prstGeom prst="rect">
              <a:avLst/>
            </a:prstGeom>
          </p:spPr>
        </p:pic>
      </p:grpSp>
      <p:grpSp>
        <p:nvGrpSpPr>
          <p:cNvPr id="7" name="object 2">
            <a:extLst>
              <a:ext uri="{FF2B5EF4-FFF2-40B4-BE49-F238E27FC236}">
                <a16:creationId xmlns:a16="http://schemas.microsoft.com/office/drawing/2014/main" id="{08C5F2E4-8F2A-8FB6-D53C-36E7BED4AFF2}"/>
              </a:ext>
            </a:extLst>
          </p:cNvPr>
          <p:cNvGrpSpPr/>
          <p:nvPr/>
        </p:nvGrpSpPr>
        <p:grpSpPr>
          <a:xfrm rot="5400000">
            <a:off x="8251830" y="-452736"/>
            <a:ext cx="3429000" cy="4334475"/>
            <a:chOff x="20" y="0"/>
            <a:chExt cx="7359650" cy="8749030"/>
          </a:xfrm>
        </p:grpSpPr>
        <p:pic>
          <p:nvPicPr>
            <p:cNvPr id="8" name="object 3">
              <a:extLst>
                <a:ext uri="{FF2B5EF4-FFF2-40B4-BE49-F238E27FC236}">
                  <a16:creationId xmlns:a16="http://schemas.microsoft.com/office/drawing/2014/main" id="{98A6C160-2829-E9A3-8459-BA421721F0E6}"/>
                </a:ext>
              </a:extLst>
            </p:cNvPr>
            <p:cNvPicPr/>
            <p:nvPr/>
          </p:nvPicPr>
          <p:blipFill>
            <a:blip r:embed="rId2" cstate="print"/>
            <a:stretch>
              <a:fillRect/>
            </a:stretch>
          </p:blipFill>
          <p:spPr>
            <a:xfrm>
              <a:off x="20" y="0"/>
              <a:ext cx="7359200" cy="8748678"/>
            </a:xfrm>
            <a:prstGeom prst="rect">
              <a:avLst/>
            </a:prstGeom>
          </p:spPr>
        </p:pic>
        <p:pic>
          <p:nvPicPr>
            <p:cNvPr id="9" name="object 4">
              <a:extLst>
                <a:ext uri="{FF2B5EF4-FFF2-40B4-BE49-F238E27FC236}">
                  <a16:creationId xmlns:a16="http://schemas.microsoft.com/office/drawing/2014/main" id="{A6DA3555-067C-D085-ADD3-6BA5F6172DEC}"/>
                </a:ext>
              </a:extLst>
            </p:cNvPr>
            <p:cNvPicPr/>
            <p:nvPr/>
          </p:nvPicPr>
          <p:blipFill>
            <a:blip r:embed="rId3" cstate="print"/>
            <a:stretch>
              <a:fillRect/>
            </a:stretch>
          </p:blipFill>
          <p:spPr>
            <a:xfrm>
              <a:off x="20" y="0"/>
              <a:ext cx="7359200" cy="8748678"/>
            </a:xfrm>
            <a:prstGeom prst="rect">
              <a:avLst/>
            </a:prstGeom>
          </p:spPr>
        </p:pic>
      </p:grpSp>
      <p:graphicFrame>
        <p:nvGraphicFramePr>
          <p:cNvPr id="15" name="Diagram 14">
            <a:extLst>
              <a:ext uri="{FF2B5EF4-FFF2-40B4-BE49-F238E27FC236}">
                <a16:creationId xmlns:a16="http://schemas.microsoft.com/office/drawing/2014/main" id="{A59E1628-FD36-FC61-96C5-4FCE0F43EFD9}"/>
              </a:ext>
            </a:extLst>
          </p:cNvPr>
          <p:cNvGraphicFramePr/>
          <p:nvPr>
            <p:extLst>
              <p:ext uri="{D42A27DB-BD31-4B8C-83A1-F6EECF244321}">
                <p14:modId xmlns:p14="http://schemas.microsoft.com/office/powerpoint/2010/main" val="2114859759"/>
              </p:ext>
            </p:extLst>
          </p:nvPr>
        </p:nvGraphicFramePr>
        <p:xfrm>
          <a:off x="2031999" y="719666"/>
          <a:ext cx="8898597"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952333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1FEF042-910B-90E6-5E7A-A12940C81622}"/>
              </a:ext>
            </a:extLst>
          </p:cNvPr>
          <p:cNvSpPr>
            <a:spLocks noGrp="1"/>
          </p:cNvSpPr>
          <p:nvPr>
            <p:ph type="title"/>
          </p:nvPr>
        </p:nvSpPr>
        <p:spPr/>
        <p:txBody>
          <a:bodyPr/>
          <a:lstStyle/>
          <a:p>
            <a:r>
              <a:rPr lang="en-US" dirty="0">
                <a:latin typeface="Segoe UI Black" panose="020B0A02040204020203" pitchFamily="34" charset="0"/>
                <a:ea typeface="Segoe UI Black" panose="020B0A02040204020203" pitchFamily="34" charset="0"/>
              </a:rPr>
              <a:t>ANALYSIS QUESTIONS</a:t>
            </a:r>
          </a:p>
        </p:txBody>
      </p:sp>
      <p:grpSp>
        <p:nvGrpSpPr>
          <p:cNvPr id="9" name="object 3">
            <a:extLst>
              <a:ext uri="{FF2B5EF4-FFF2-40B4-BE49-F238E27FC236}">
                <a16:creationId xmlns:a16="http://schemas.microsoft.com/office/drawing/2014/main" id="{D9D87031-5766-9051-9947-34A4F0400BB8}"/>
              </a:ext>
            </a:extLst>
          </p:cNvPr>
          <p:cNvGrpSpPr/>
          <p:nvPr/>
        </p:nvGrpSpPr>
        <p:grpSpPr>
          <a:xfrm>
            <a:off x="207153" y="6440491"/>
            <a:ext cx="1447640" cy="361992"/>
            <a:chOff x="1033578" y="7638561"/>
            <a:chExt cx="2780665" cy="695325"/>
          </a:xfrm>
        </p:grpSpPr>
        <p:pic>
          <p:nvPicPr>
            <p:cNvPr id="10" name="object 4">
              <a:extLst>
                <a:ext uri="{FF2B5EF4-FFF2-40B4-BE49-F238E27FC236}">
                  <a16:creationId xmlns:a16="http://schemas.microsoft.com/office/drawing/2014/main" id="{A437E23D-3298-D188-008D-993756217340}"/>
                </a:ext>
              </a:extLst>
            </p:cNvPr>
            <p:cNvPicPr/>
            <p:nvPr/>
          </p:nvPicPr>
          <p:blipFill>
            <a:blip r:embed="rId2" cstate="print"/>
            <a:stretch>
              <a:fillRect/>
            </a:stretch>
          </p:blipFill>
          <p:spPr>
            <a:xfrm>
              <a:off x="1033578" y="7638561"/>
              <a:ext cx="2780511" cy="695052"/>
            </a:xfrm>
            <a:prstGeom prst="rect">
              <a:avLst/>
            </a:prstGeom>
          </p:spPr>
        </p:pic>
        <p:sp>
          <p:nvSpPr>
            <p:cNvPr id="11" name="object 5">
              <a:extLst>
                <a:ext uri="{FF2B5EF4-FFF2-40B4-BE49-F238E27FC236}">
                  <a16:creationId xmlns:a16="http://schemas.microsoft.com/office/drawing/2014/main" id="{D972F1DB-6B5F-E24F-25F4-CEBF47A0B1AC}"/>
                </a:ext>
              </a:extLst>
            </p:cNvPr>
            <p:cNvSpPr/>
            <p:nvPr/>
          </p:nvSpPr>
          <p:spPr>
            <a:xfrm>
              <a:off x="1033576" y="7638567"/>
              <a:ext cx="2780665" cy="695325"/>
            </a:xfrm>
            <a:custGeom>
              <a:avLst/>
              <a:gdLst/>
              <a:ahLst/>
              <a:cxnLst/>
              <a:rect l="l" t="t" r="r" b="b"/>
              <a:pathLst>
                <a:path w="2780665" h="695325">
                  <a:moveTo>
                    <a:pt x="2780512" y="352132"/>
                  </a:moveTo>
                  <a:lnTo>
                    <a:pt x="2777858" y="305041"/>
                  </a:lnTo>
                  <a:lnTo>
                    <a:pt x="2768981" y="259689"/>
                  </a:lnTo>
                  <a:lnTo>
                    <a:pt x="2754299" y="216509"/>
                  </a:lnTo>
                  <a:lnTo>
                    <a:pt x="2734272" y="175958"/>
                  </a:lnTo>
                  <a:lnTo>
                    <a:pt x="2709329" y="138493"/>
                  </a:lnTo>
                  <a:lnTo>
                    <a:pt x="2679903" y="104546"/>
                  </a:lnTo>
                  <a:lnTo>
                    <a:pt x="2646438" y="74574"/>
                  </a:lnTo>
                  <a:lnTo>
                    <a:pt x="2609392" y="49022"/>
                  </a:lnTo>
                  <a:lnTo>
                    <a:pt x="2569184" y="28346"/>
                  </a:lnTo>
                  <a:lnTo>
                    <a:pt x="2526258" y="12979"/>
                  </a:lnTo>
                  <a:lnTo>
                    <a:pt x="2481072" y="3378"/>
                  </a:lnTo>
                  <a:lnTo>
                    <a:pt x="2434044" y="0"/>
                  </a:lnTo>
                  <a:lnTo>
                    <a:pt x="2382951" y="3594"/>
                  </a:lnTo>
                  <a:lnTo>
                    <a:pt x="2334171" y="14287"/>
                  </a:lnTo>
                  <a:lnTo>
                    <a:pt x="2288209" y="31572"/>
                  </a:lnTo>
                  <a:lnTo>
                    <a:pt x="2245601" y="54902"/>
                  </a:lnTo>
                  <a:lnTo>
                    <a:pt x="2206879" y="83756"/>
                  </a:lnTo>
                  <a:lnTo>
                    <a:pt x="2172576" y="117602"/>
                  </a:lnTo>
                  <a:lnTo>
                    <a:pt x="2143201" y="155917"/>
                  </a:lnTo>
                  <a:lnTo>
                    <a:pt x="2119312" y="198170"/>
                  </a:lnTo>
                  <a:lnTo>
                    <a:pt x="2091982" y="242150"/>
                  </a:lnTo>
                  <a:lnTo>
                    <a:pt x="2056333" y="278307"/>
                  </a:lnTo>
                  <a:lnTo>
                    <a:pt x="2013902" y="305523"/>
                  </a:lnTo>
                  <a:lnTo>
                    <a:pt x="1966252" y="322668"/>
                  </a:lnTo>
                  <a:lnTo>
                    <a:pt x="1914944" y="328637"/>
                  </a:lnTo>
                  <a:lnTo>
                    <a:pt x="1909343" y="328637"/>
                  </a:lnTo>
                  <a:lnTo>
                    <a:pt x="1858035" y="322668"/>
                  </a:lnTo>
                  <a:lnTo>
                    <a:pt x="1810385" y="305523"/>
                  </a:lnTo>
                  <a:lnTo>
                    <a:pt x="1767967" y="278307"/>
                  </a:lnTo>
                  <a:lnTo>
                    <a:pt x="1732305" y="242150"/>
                  </a:lnTo>
                  <a:lnTo>
                    <a:pt x="1704987" y="198170"/>
                  </a:lnTo>
                  <a:lnTo>
                    <a:pt x="1681086" y="155917"/>
                  </a:lnTo>
                  <a:lnTo>
                    <a:pt x="1651711" y="117602"/>
                  </a:lnTo>
                  <a:lnTo>
                    <a:pt x="1617408" y="83756"/>
                  </a:lnTo>
                  <a:lnTo>
                    <a:pt x="1578686" y="54902"/>
                  </a:lnTo>
                  <a:lnTo>
                    <a:pt x="1536090" y="31572"/>
                  </a:lnTo>
                  <a:lnTo>
                    <a:pt x="1490129" y="14287"/>
                  </a:lnTo>
                  <a:lnTo>
                    <a:pt x="1441335" y="3594"/>
                  </a:lnTo>
                  <a:lnTo>
                    <a:pt x="1390256" y="0"/>
                  </a:lnTo>
                  <a:lnTo>
                    <a:pt x="1339164" y="3594"/>
                  </a:lnTo>
                  <a:lnTo>
                    <a:pt x="1290370" y="14287"/>
                  </a:lnTo>
                  <a:lnTo>
                    <a:pt x="1244422" y="31572"/>
                  </a:lnTo>
                  <a:lnTo>
                    <a:pt x="1201813" y="54902"/>
                  </a:lnTo>
                  <a:lnTo>
                    <a:pt x="1163091" y="83756"/>
                  </a:lnTo>
                  <a:lnTo>
                    <a:pt x="1128788" y="117602"/>
                  </a:lnTo>
                  <a:lnTo>
                    <a:pt x="1099413" y="155917"/>
                  </a:lnTo>
                  <a:lnTo>
                    <a:pt x="1075524" y="198170"/>
                  </a:lnTo>
                  <a:lnTo>
                    <a:pt x="1048194" y="242150"/>
                  </a:lnTo>
                  <a:lnTo>
                    <a:pt x="1012545" y="278307"/>
                  </a:lnTo>
                  <a:lnTo>
                    <a:pt x="970114" y="305523"/>
                  </a:lnTo>
                  <a:lnTo>
                    <a:pt x="922464" y="322668"/>
                  </a:lnTo>
                  <a:lnTo>
                    <a:pt x="871156" y="328637"/>
                  </a:lnTo>
                  <a:lnTo>
                    <a:pt x="865555" y="328637"/>
                  </a:lnTo>
                  <a:lnTo>
                    <a:pt x="814247" y="322668"/>
                  </a:lnTo>
                  <a:lnTo>
                    <a:pt x="766597" y="305523"/>
                  </a:lnTo>
                  <a:lnTo>
                    <a:pt x="724179" y="278307"/>
                  </a:lnTo>
                  <a:lnTo>
                    <a:pt x="688517" y="242150"/>
                  </a:lnTo>
                  <a:lnTo>
                    <a:pt x="661200" y="198170"/>
                  </a:lnTo>
                  <a:lnTo>
                    <a:pt x="637298" y="155917"/>
                  </a:lnTo>
                  <a:lnTo>
                    <a:pt x="607923" y="117602"/>
                  </a:lnTo>
                  <a:lnTo>
                    <a:pt x="573620" y="83756"/>
                  </a:lnTo>
                  <a:lnTo>
                    <a:pt x="534898" y="54902"/>
                  </a:lnTo>
                  <a:lnTo>
                    <a:pt x="492302" y="31572"/>
                  </a:lnTo>
                  <a:lnTo>
                    <a:pt x="446341" y="14287"/>
                  </a:lnTo>
                  <a:lnTo>
                    <a:pt x="397548" y="3594"/>
                  </a:lnTo>
                  <a:lnTo>
                    <a:pt x="346456" y="0"/>
                  </a:lnTo>
                  <a:lnTo>
                    <a:pt x="299440" y="3378"/>
                  </a:lnTo>
                  <a:lnTo>
                    <a:pt x="254241" y="12979"/>
                  </a:lnTo>
                  <a:lnTo>
                    <a:pt x="211315" y="28346"/>
                  </a:lnTo>
                  <a:lnTo>
                    <a:pt x="171107" y="49022"/>
                  </a:lnTo>
                  <a:lnTo>
                    <a:pt x="134061" y="74574"/>
                  </a:lnTo>
                  <a:lnTo>
                    <a:pt x="100596" y="104546"/>
                  </a:lnTo>
                  <a:lnTo>
                    <a:pt x="71183" y="138493"/>
                  </a:lnTo>
                  <a:lnTo>
                    <a:pt x="46228" y="175958"/>
                  </a:lnTo>
                  <a:lnTo>
                    <a:pt x="26200" y="216509"/>
                  </a:lnTo>
                  <a:lnTo>
                    <a:pt x="11518" y="259689"/>
                  </a:lnTo>
                  <a:lnTo>
                    <a:pt x="2641" y="305041"/>
                  </a:lnTo>
                  <a:lnTo>
                    <a:pt x="0" y="352132"/>
                  </a:lnTo>
                  <a:lnTo>
                    <a:pt x="3708" y="398754"/>
                  </a:lnTo>
                  <a:lnTo>
                    <a:pt x="13360" y="443433"/>
                  </a:lnTo>
                  <a:lnTo>
                    <a:pt x="28549" y="485787"/>
                  </a:lnTo>
                  <a:lnTo>
                    <a:pt x="48856" y="525399"/>
                  </a:lnTo>
                  <a:lnTo>
                    <a:pt x="73888" y="561860"/>
                  </a:lnTo>
                  <a:lnTo>
                    <a:pt x="103238" y="594766"/>
                  </a:lnTo>
                  <a:lnTo>
                    <a:pt x="136512" y="623722"/>
                  </a:lnTo>
                  <a:lnTo>
                    <a:pt x="173278" y="648322"/>
                  </a:lnTo>
                  <a:lnTo>
                    <a:pt x="213156" y="668159"/>
                  </a:lnTo>
                  <a:lnTo>
                    <a:pt x="255739" y="682828"/>
                  </a:lnTo>
                  <a:lnTo>
                    <a:pt x="300621" y="691934"/>
                  </a:lnTo>
                  <a:lnTo>
                    <a:pt x="347395" y="695058"/>
                  </a:lnTo>
                  <a:lnTo>
                    <a:pt x="398602" y="691311"/>
                  </a:lnTo>
                  <a:lnTo>
                    <a:pt x="447484" y="680415"/>
                  </a:lnTo>
                  <a:lnTo>
                    <a:pt x="493496" y="662927"/>
                  </a:lnTo>
                  <a:lnTo>
                    <a:pt x="536117" y="639356"/>
                  </a:lnTo>
                  <a:lnTo>
                    <a:pt x="574827" y="610260"/>
                  </a:lnTo>
                  <a:lnTo>
                    <a:pt x="609079" y="576135"/>
                  </a:lnTo>
                  <a:lnTo>
                    <a:pt x="638340" y="537552"/>
                  </a:lnTo>
                  <a:lnTo>
                    <a:pt x="662076" y="495033"/>
                  </a:lnTo>
                  <a:lnTo>
                    <a:pt x="689229" y="451307"/>
                  </a:lnTo>
                  <a:lnTo>
                    <a:pt x="725030" y="415620"/>
                  </a:lnTo>
                  <a:lnTo>
                    <a:pt x="767740" y="388924"/>
                  </a:lnTo>
                  <a:lnTo>
                    <a:pt x="815581" y="372198"/>
                  </a:lnTo>
                  <a:lnTo>
                    <a:pt x="866838" y="366407"/>
                  </a:lnTo>
                  <a:lnTo>
                    <a:pt x="869873" y="366407"/>
                  </a:lnTo>
                  <a:lnTo>
                    <a:pt x="921131" y="372198"/>
                  </a:lnTo>
                  <a:lnTo>
                    <a:pt x="968984" y="388924"/>
                  </a:lnTo>
                  <a:lnTo>
                    <a:pt x="1011682" y="415620"/>
                  </a:lnTo>
                  <a:lnTo>
                    <a:pt x="1047483" y="451307"/>
                  </a:lnTo>
                  <a:lnTo>
                    <a:pt x="1074648" y="495033"/>
                  </a:lnTo>
                  <a:lnTo>
                    <a:pt x="1097876" y="536778"/>
                  </a:lnTo>
                  <a:lnTo>
                    <a:pt x="1126439" y="574738"/>
                  </a:lnTo>
                  <a:lnTo>
                    <a:pt x="1159814" y="608418"/>
                  </a:lnTo>
                  <a:lnTo>
                    <a:pt x="1197508" y="637311"/>
                  </a:lnTo>
                  <a:lnTo>
                    <a:pt x="1239024" y="660895"/>
                  </a:lnTo>
                  <a:lnTo>
                    <a:pt x="1283843" y="678700"/>
                  </a:lnTo>
                  <a:lnTo>
                    <a:pt x="1331480" y="690206"/>
                  </a:lnTo>
                  <a:lnTo>
                    <a:pt x="1381404" y="694905"/>
                  </a:lnTo>
                  <a:lnTo>
                    <a:pt x="1392555" y="695058"/>
                  </a:lnTo>
                  <a:lnTo>
                    <a:pt x="1399095" y="694905"/>
                  </a:lnTo>
                  <a:lnTo>
                    <a:pt x="1449031" y="690206"/>
                  </a:lnTo>
                  <a:lnTo>
                    <a:pt x="1496656" y="678700"/>
                  </a:lnTo>
                  <a:lnTo>
                    <a:pt x="1541475" y="660895"/>
                  </a:lnTo>
                  <a:lnTo>
                    <a:pt x="1582991" y="637311"/>
                  </a:lnTo>
                  <a:lnTo>
                    <a:pt x="1620685" y="608418"/>
                  </a:lnTo>
                  <a:lnTo>
                    <a:pt x="1654073" y="574738"/>
                  </a:lnTo>
                  <a:lnTo>
                    <a:pt x="1682623" y="536778"/>
                  </a:lnTo>
                  <a:lnTo>
                    <a:pt x="1705864" y="495033"/>
                  </a:lnTo>
                  <a:lnTo>
                    <a:pt x="1733016" y="451307"/>
                  </a:lnTo>
                  <a:lnTo>
                    <a:pt x="1768817" y="415620"/>
                  </a:lnTo>
                  <a:lnTo>
                    <a:pt x="1811528" y="388924"/>
                  </a:lnTo>
                  <a:lnTo>
                    <a:pt x="1859368" y="372198"/>
                  </a:lnTo>
                  <a:lnTo>
                    <a:pt x="1910626" y="366407"/>
                  </a:lnTo>
                  <a:lnTo>
                    <a:pt x="1913661" y="366407"/>
                  </a:lnTo>
                  <a:lnTo>
                    <a:pt x="1964918" y="372198"/>
                  </a:lnTo>
                  <a:lnTo>
                    <a:pt x="2012772" y="388924"/>
                  </a:lnTo>
                  <a:lnTo>
                    <a:pt x="2055469" y="415620"/>
                  </a:lnTo>
                  <a:lnTo>
                    <a:pt x="2091270" y="451307"/>
                  </a:lnTo>
                  <a:lnTo>
                    <a:pt x="2118436" y="495033"/>
                  </a:lnTo>
                  <a:lnTo>
                    <a:pt x="2142172" y="537552"/>
                  </a:lnTo>
                  <a:lnTo>
                    <a:pt x="2171420" y="576135"/>
                  </a:lnTo>
                  <a:lnTo>
                    <a:pt x="2205672" y="610260"/>
                  </a:lnTo>
                  <a:lnTo>
                    <a:pt x="2244382" y="639356"/>
                  </a:lnTo>
                  <a:lnTo>
                    <a:pt x="2287003" y="662927"/>
                  </a:lnTo>
                  <a:lnTo>
                    <a:pt x="2333028" y="680415"/>
                  </a:lnTo>
                  <a:lnTo>
                    <a:pt x="2381897" y="691311"/>
                  </a:lnTo>
                  <a:lnTo>
                    <a:pt x="2433104" y="695058"/>
                  </a:lnTo>
                  <a:lnTo>
                    <a:pt x="2479878" y="691934"/>
                  </a:lnTo>
                  <a:lnTo>
                    <a:pt x="2524760" y="682828"/>
                  </a:lnTo>
                  <a:lnTo>
                    <a:pt x="2567343" y="668159"/>
                  </a:lnTo>
                  <a:lnTo>
                    <a:pt x="2607221" y="648322"/>
                  </a:lnTo>
                  <a:lnTo>
                    <a:pt x="2644000" y="623722"/>
                  </a:lnTo>
                  <a:lnTo>
                    <a:pt x="2677261" y="594766"/>
                  </a:lnTo>
                  <a:lnTo>
                    <a:pt x="2706611" y="561860"/>
                  </a:lnTo>
                  <a:lnTo>
                    <a:pt x="2731643" y="525399"/>
                  </a:lnTo>
                  <a:lnTo>
                    <a:pt x="2751950" y="485787"/>
                  </a:lnTo>
                  <a:lnTo>
                    <a:pt x="2767139" y="443433"/>
                  </a:lnTo>
                  <a:lnTo>
                    <a:pt x="2776791" y="398754"/>
                  </a:lnTo>
                  <a:lnTo>
                    <a:pt x="2780512" y="352132"/>
                  </a:lnTo>
                  <a:close/>
                </a:path>
              </a:pathLst>
            </a:custGeom>
            <a:solidFill>
              <a:srgbClr val="FFFFFF">
                <a:alpha val="29798"/>
              </a:srgbClr>
            </a:solidFill>
          </p:spPr>
          <p:txBody>
            <a:bodyPr wrap="square" lIns="0" tIns="0" rIns="0" bIns="0" rtlCol="0"/>
            <a:lstStyle/>
            <a:p>
              <a:endParaRPr/>
            </a:p>
          </p:txBody>
        </p:sp>
      </p:grpSp>
      <p:sp>
        <p:nvSpPr>
          <p:cNvPr id="12" name="object 6">
            <a:extLst>
              <a:ext uri="{FF2B5EF4-FFF2-40B4-BE49-F238E27FC236}">
                <a16:creationId xmlns:a16="http://schemas.microsoft.com/office/drawing/2014/main" id="{90071FF3-5731-E9CC-64ED-5EDC161E32BB}"/>
              </a:ext>
            </a:extLst>
          </p:cNvPr>
          <p:cNvSpPr/>
          <p:nvPr/>
        </p:nvSpPr>
        <p:spPr>
          <a:xfrm>
            <a:off x="5155469" y="1939355"/>
            <a:ext cx="1848797" cy="1848797"/>
          </a:xfrm>
          <a:custGeom>
            <a:avLst/>
            <a:gdLst/>
            <a:ahLst/>
            <a:cxnLst/>
            <a:rect l="l" t="t" r="r" b="b"/>
            <a:pathLst>
              <a:path w="3086100" h="3086100">
                <a:moveTo>
                  <a:pt x="1543089" y="3086099"/>
                </a:moveTo>
                <a:lnTo>
                  <a:pt x="1494987" y="3085365"/>
                </a:lnTo>
                <a:lnTo>
                  <a:pt x="1447291" y="3083177"/>
                </a:lnTo>
                <a:lnTo>
                  <a:pt x="1399982" y="3079555"/>
                </a:lnTo>
                <a:lnTo>
                  <a:pt x="1353082" y="3074522"/>
                </a:lnTo>
                <a:lnTo>
                  <a:pt x="1306612" y="3068099"/>
                </a:lnTo>
                <a:lnTo>
                  <a:pt x="1260594" y="3060306"/>
                </a:lnTo>
                <a:lnTo>
                  <a:pt x="1215048" y="3051166"/>
                </a:lnTo>
                <a:lnTo>
                  <a:pt x="1169996" y="3040700"/>
                </a:lnTo>
                <a:lnTo>
                  <a:pt x="1125459" y="3028929"/>
                </a:lnTo>
                <a:lnTo>
                  <a:pt x="1081459" y="3015874"/>
                </a:lnTo>
                <a:lnTo>
                  <a:pt x="1038018" y="3001557"/>
                </a:lnTo>
                <a:lnTo>
                  <a:pt x="995155" y="2985999"/>
                </a:lnTo>
                <a:lnTo>
                  <a:pt x="952893" y="2969221"/>
                </a:lnTo>
                <a:lnTo>
                  <a:pt x="911254" y="2951246"/>
                </a:lnTo>
                <a:lnTo>
                  <a:pt x="870258" y="2932093"/>
                </a:lnTo>
                <a:lnTo>
                  <a:pt x="829926" y="2911785"/>
                </a:lnTo>
                <a:lnTo>
                  <a:pt x="790281" y="2890342"/>
                </a:lnTo>
                <a:lnTo>
                  <a:pt x="751343" y="2867787"/>
                </a:lnTo>
                <a:lnTo>
                  <a:pt x="713134" y="2844140"/>
                </a:lnTo>
                <a:lnTo>
                  <a:pt x="675675" y="2819423"/>
                </a:lnTo>
                <a:lnTo>
                  <a:pt x="638987" y="2793658"/>
                </a:lnTo>
                <a:lnTo>
                  <a:pt x="603092" y="2766864"/>
                </a:lnTo>
                <a:lnTo>
                  <a:pt x="568011" y="2739065"/>
                </a:lnTo>
                <a:lnTo>
                  <a:pt x="533766" y="2710280"/>
                </a:lnTo>
                <a:lnTo>
                  <a:pt x="500378" y="2680532"/>
                </a:lnTo>
                <a:lnTo>
                  <a:pt x="467867" y="2649842"/>
                </a:lnTo>
                <a:lnTo>
                  <a:pt x="436256" y="2618231"/>
                </a:lnTo>
                <a:lnTo>
                  <a:pt x="405566" y="2585721"/>
                </a:lnTo>
                <a:lnTo>
                  <a:pt x="375818" y="2552333"/>
                </a:lnTo>
                <a:lnTo>
                  <a:pt x="347034" y="2518087"/>
                </a:lnTo>
                <a:lnTo>
                  <a:pt x="319234" y="2483007"/>
                </a:lnTo>
                <a:lnTo>
                  <a:pt x="292441" y="2447112"/>
                </a:lnTo>
                <a:lnTo>
                  <a:pt x="266675" y="2410424"/>
                </a:lnTo>
                <a:lnTo>
                  <a:pt x="241958" y="2372965"/>
                </a:lnTo>
                <a:lnTo>
                  <a:pt x="218311" y="2334756"/>
                </a:lnTo>
                <a:lnTo>
                  <a:pt x="195756" y="2295818"/>
                </a:lnTo>
                <a:lnTo>
                  <a:pt x="174314" y="2256172"/>
                </a:lnTo>
                <a:lnTo>
                  <a:pt x="154006" y="2215841"/>
                </a:lnTo>
                <a:lnTo>
                  <a:pt x="134853" y="2174845"/>
                </a:lnTo>
                <a:lnTo>
                  <a:pt x="116877" y="2133205"/>
                </a:lnTo>
                <a:lnTo>
                  <a:pt x="100100" y="2090943"/>
                </a:lnTo>
                <a:lnTo>
                  <a:pt x="84542" y="2048081"/>
                </a:lnTo>
                <a:lnTo>
                  <a:pt x="70225" y="2004639"/>
                </a:lnTo>
                <a:lnTo>
                  <a:pt x="57170" y="1960639"/>
                </a:lnTo>
                <a:lnTo>
                  <a:pt x="45399" y="1916103"/>
                </a:lnTo>
                <a:lnTo>
                  <a:pt x="34933" y="1871051"/>
                </a:lnTo>
                <a:lnTo>
                  <a:pt x="25793" y="1825505"/>
                </a:lnTo>
                <a:lnTo>
                  <a:pt x="18000" y="1779486"/>
                </a:lnTo>
                <a:lnTo>
                  <a:pt x="11577" y="1733016"/>
                </a:lnTo>
                <a:lnTo>
                  <a:pt x="6544" y="1686116"/>
                </a:lnTo>
                <a:lnTo>
                  <a:pt x="2922" y="1638808"/>
                </a:lnTo>
                <a:lnTo>
                  <a:pt x="733" y="1591112"/>
                </a:lnTo>
                <a:lnTo>
                  <a:pt x="0" y="1543028"/>
                </a:lnTo>
                <a:lnTo>
                  <a:pt x="733" y="1494988"/>
                </a:lnTo>
                <a:lnTo>
                  <a:pt x="2922" y="1447291"/>
                </a:lnTo>
                <a:lnTo>
                  <a:pt x="6544" y="1399983"/>
                </a:lnTo>
                <a:lnTo>
                  <a:pt x="11577" y="1353083"/>
                </a:lnTo>
                <a:lnTo>
                  <a:pt x="18000" y="1306613"/>
                </a:lnTo>
                <a:lnTo>
                  <a:pt x="25793" y="1260594"/>
                </a:lnTo>
                <a:lnTo>
                  <a:pt x="34933" y="1215048"/>
                </a:lnTo>
                <a:lnTo>
                  <a:pt x="45399" y="1169996"/>
                </a:lnTo>
                <a:lnTo>
                  <a:pt x="57170" y="1125460"/>
                </a:lnTo>
                <a:lnTo>
                  <a:pt x="70225" y="1081460"/>
                </a:lnTo>
                <a:lnTo>
                  <a:pt x="84542" y="1038018"/>
                </a:lnTo>
                <a:lnTo>
                  <a:pt x="100100" y="995156"/>
                </a:lnTo>
                <a:lnTo>
                  <a:pt x="116877" y="952894"/>
                </a:lnTo>
                <a:lnTo>
                  <a:pt x="134853" y="911254"/>
                </a:lnTo>
                <a:lnTo>
                  <a:pt x="154006" y="870258"/>
                </a:lnTo>
                <a:lnTo>
                  <a:pt x="174314" y="829927"/>
                </a:lnTo>
                <a:lnTo>
                  <a:pt x="195756" y="790281"/>
                </a:lnTo>
                <a:lnTo>
                  <a:pt x="218311" y="751343"/>
                </a:lnTo>
                <a:lnTo>
                  <a:pt x="241958" y="713134"/>
                </a:lnTo>
                <a:lnTo>
                  <a:pt x="266675" y="675675"/>
                </a:lnTo>
                <a:lnTo>
                  <a:pt x="292441" y="638987"/>
                </a:lnTo>
                <a:lnTo>
                  <a:pt x="319234" y="603092"/>
                </a:lnTo>
                <a:lnTo>
                  <a:pt x="347034" y="568012"/>
                </a:lnTo>
                <a:lnTo>
                  <a:pt x="375818" y="533766"/>
                </a:lnTo>
                <a:lnTo>
                  <a:pt x="405566" y="500378"/>
                </a:lnTo>
                <a:lnTo>
                  <a:pt x="436256" y="467868"/>
                </a:lnTo>
                <a:lnTo>
                  <a:pt x="467867" y="436257"/>
                </a:lnTo>
                <a:lnTo>
                  <a:pt x="500378" y="405567"/>
                </a:lnTo>
                <a:lnTo>
                  <a:pt x="533766" y="375819"/>
                </a:lnTo>
                <a:lnTo>
                  <a:pt x="568011" y="347034"/>
                </a:lnTo>
                <a:lnTo>
                  <a:pt x="603092" y="319235"/>
                </a:lnTo>
                <a:lnTo>
                  <a:pt x="638987" y="292441"/>
                </a:lnTo>
                <a:lnTo>
                  <a:pt x="675675" y="266676"/>
                </a:lnTo>
                <a:lnTo>
                  <a:pt x="713134" y="241959"/>
                </a:lnTo>
                <a:lnTo>
                  <a:pt x="751343" y="218312"/>
                </a:lnTo>
                <a:lnTo>
                  <a:pt x="790281" y="195757"/>
                </a:lnTo>
                <a:lnTo>
                  <a:pt x="829926" y="174314"/>
                </a:lnTo>
                <a:lnTo>
                  <a:pt x="870258" y="154006"/>
                </a:lnTo>
                <a:lnTo>
                  <a:pt x="911254" y="134853"/>
                </a:lnTo>
                <a:lnTo>
                  <a:pt x="952893" y="116878"/>
                </a:lnTo>
                <a:lnTo>
                  <a:pt x="995155" y="100100"/>
                </a:lnTo>
                <a:lnTo>
                  <a:pt x="1038018" y="84542"/>
                </a:lnTo>
                <a:lnTo>
                  <a:pt x="1081459" y="70225"/>
                </a:lnTo>
                <a:lnTo>
                  <a:pt x="1125459" y="57170"/>
                </a:lnTo>
                <a:lnTo>
                  <a:pt x="1169996" y="45399"/>
                </a:lnTo>
                <a:lnTo>
                  <a:pt x="1215048" y="34933"/>
                </a:lnTo>
                <a:lnTo>
                  <a:pt x="1260594" y="25793"/>
                </a:lnTo>
                <a:lnTo>
                  <a:pt x="1306612" y="18000"/>
                </a:lnTo>
                <a:lnTo>
                  <a:pt x="1353082" y="11577"/>
                </a:lnTo>
                <a:lnTo>
                  <a:pt x="1399982" y="6544"/>
                </a:lnTo>
                <a:lnTo>
                  <a:pt x="1447291" y="2922"/>
                </a:lnTo>
                <a:lnTo>
                  <a:pt x="1494987" y="734"/>
                </a:lnTo>
                <a:lnTo>
                  <a:pt x="1543049" y="0"/>
                </a:lnTo>
                <a:lnTo>
                  <a:pt x="1591111" y="734"/>
                </a:lnTo>
                <a:lnTo>
                  <a:pt x="1638807" y="2922"/>
                </a:lnTo>
                <a:lnTo>
                  <a:pt x="1686116" y="6544"/>
                </a:lnTo>
                <a:lnTo>
                  <a:pt x="1733016" y="11577"/>
                </a:lnTo>
                <a:lnTo>
                  <a:pt x="1779486" y="18000"/>
                </a:lnTo>
                <a:lnTo>
                  <a:pt x="1825505" y="25793"/>
                </a:lnTo>
                <a:lnTo>
                  <a:pt x="1871051" y="34933"/>
                </a:lnTo>
                <a:lnTo>
                  <a:pt x="1916103" y="45399"/>
                </a:lnTo>
                <a:lnTo>
                  <a:pt x="1960639" y="57170"/>
                </a:lnTo>
                <a:lnTo>
                  <a:pt x="2004639" y="70225"/>
                </a:lnTo>
                <a:lnTo>
                  <a:pt x="2048081" y="84542"/>
                </a:lnTo>
                <a:lnTo>
                  <a:pt x="2090943" y="100100"/>
                </a:lnTo>
                <a:lnTo>
                  <a:pt x="2133205" y="116878"/>
                </a:lnTo>
                <a:lnTo>
                  <a:pt x="2174845" y="134853"/>
                </a:lnTo>
                <a:lnTo>
                  <a:pt x="2215841" y="154006"/>
                </a:lnTo>
                <a:lnTo>
                  <a:pt x="2256172" y="174314"/>
                </a:lnTo>
                <a:lnTo>
                  <a:pt x="2295818" y="195757"/>
                </a:lnTo>
                <a:lnTo>
                  <a:pt x="2334756" y="218312"/>
                </a:lnTo>
                <a:lnTo>
                  <a:pt x="2372965" y="241959"/>
                </a:lnTo>
                <a:lnTo>
                  <a:pt x="2410424" y="266676"/>
                </a:lnTo>
                <a:lnTo>
                  <a:pt x="2447112" y="292441"/>
                </a:lnTo>
                <a:lnTo>
                  <a:pt x="2483006" y="319235"/>
                </a:lnTo>
                <a:lnTo>
                  <a:pt x="2518087" y="347034"/>
                </a:lnTo>
                <a:lnTo>
                  <a:pt x="2552332" y="375819"/>
                </a:lnTo>
                <a:lnTo>
                  <a:pt x="2585721" y="405567"/>
                </a:lnTo>
                <a:lnTo>
                  <a:pt x="2618231" y="436257"/>
                </a:lnTo>
                <a:lnTo>
                  <a:pt x="2649842" y="467868"/>
                </a:lnTo>
                <a:lnTo>
                  <a:pt x="2680532" y="500378"/>
                </a:lnTo>
                <a:lnTo>
                  <a:pt x="2710280" y="533766"/>
                </a:lnTo>
                <a:lnTo>
                  <a:pt x="2739064" y="568012"/>
                </a:lnTo>
                <a:lnTo>
                  <a:pt x="2766864" y="603092"/>
                </a:lnTo>
                <a:lnTo>
                  <a:pt x="2793657" y="638987"/>
                </a:lnTo>
                <a:lnTo>
                  <a:pt x="2819423" y="675675"/>
                </a:lnTo>
                <a:lnTo>
                  <a:pt x="2844140" y="713134"/>
                </a:lnTo>
                <a:lnTo>
                  <a:pt x="2867787" y="751343"/>
                </a:lnTo>
                <a:lnTo>
                  <a:pt x="2890342" y="790281"/>
                </a:lnTo>
                <a:lnTo>
                  <a:pt x="2911785" y="829927"/>
                </a:lnTo>
                <a:lnTo>
                  <a:pt x="2932093" y="870258"/>
                </a:lnTo>
                <a:lnTo>
                  <a:pt x="2951245" y="911254"/>
                </a:lnTo>
                <a:lnTo>
                  <a:pt x="2969221" y="952894"/>
                </a:lnTo>
                <a:lnTo>
                  <a:pt x="2985999" y="995156"/>
                </a:lnTo>
                <a:lnTo>
                  <a:pt x="3001557" y="1038018"/>
                </a:lnTo>
                <a:lnTo>
                  <a:pt x="3015874" y="1081460"/>
                </a:lnTo>
                <a:lnTo>
                  <a:pt x="3028928" y="1125460"/>
                </a:lnTo>
                <a:lnTo>
                  <a:pt x="3040700" y="1169996"/>
                </a:lnTo>
                <a:lnTo>
                  <a:pt x="3051166" y="1215048"/>
                </a:lnTo>
                <a:lnTo>
                  <a:pt x="3060306" y="1260594"/>
                </a:lnTo>
                <a:lnTo>
                  <a:pt x="3068098" y="1306613"/>
                </a:lnTo>
                <a:lnTo>
                  <a:pt x="3074522" y="1353083"/>
                </a:lnTo>
                <a:lnTo>
                  <a:pt x="3079555" y="1399983"/>
                </a:lnTo>
                <a:lnTo>
                  <a:pt x="3083176" y="1447291"/>
                </a:lnTo>
                <a:lnTo>
                  <a:pt x="3085365" y="1494988"/>
                </a:lnTo>
                <a:lnTo>
                  <a:pt x="3086099" y="1543050"/>
                </a:lnTo>
                <a:lnTo>
                  <a:pt x="3085365" y="1591112"/>
                </a:lnTo>
                <a:lnTo>
                  <a:pt x="3083176" y="1638808"/>
                </a:lnTo>
                <a:lnTo>
                  <a:pt x="3079555" y="1686116"/>
                </a:lnTo>
                <a:lnTo>
                  <a:pt x="3074522" y="1733016"/>
                </a:lnTo>
                <a:lnTo>
                  <a:pt x="3068098" y="1779486"/>
                </a:lnTo>
                <a:lnTo>
                  <a:pt x="3060306" y="1825505"/>
                </a:lnTo>
                <a:lnTo>
                  <a:pt x="3051166" y="1871051"/>
                </a:lnTo>
                <a:lnTo>
                  <a:pt x="3040700" y="1916103"/>
                </a:lnTo>
                <a:lnTo>
                  <a:pt x="3028928" y="1960639"/>
                </a:lnTo>
                <a:lnTo>
                  <a:pt x="3015874" y="2004639"/>
                </a:lnTo>
                <a:lnTo>
                  <a:pt x="3001557" y="2048081"/>
                </a:lnTo>
                <a:lnTo>
                  <a:pt x="2985999" y="2090943"/>
                </a:lnTo>
                <a:lnTo>
                  <a:pt x="2969221" y="2133205"/>
                </a:lnTo>
                <a:lnTo>
                  <a:pt x="2951245" y="2174845"/>
                </a:lnTo>
                <a:lnTo>
                  <a:pt x="2932093" y="2215841"/>
                </a:lnTo>
                <a:lnTo>
                  <a:pt x="2911785" y="2256172"/>
                </a:lnTo>
                <a:lnTo>
                  <a:pt x="2890342" y="2295818"/>
                </a:lnTo>
                <a:lnTo>
                  <a:pt x="2867787" y="2334756"/>
                </a:lnTo>
                <a:lnTo>
                  <a:pt x="2844140" y="2372965"/>
                </a:lnTo>
                <a:lnTo>
                  <a:pt x="2819423" y="2410424"/>
                </a:lnTo>
                <a:lnTo>
                  <a:pt x="2793657" y="2447112"/>
                </a:lnTo>
                <a:lnTo>
                  <a:pt x="2766864" y="2483007"/>
                </a:lnTo>
                <a:lnTo>
                  <a:pt x="2739064" y="2518087"/>
                </a:lnTo>
                <a:lnTo>
                  <a:pt x="2710280" y="2552333"/>
                </a:lnTo>
                <a:lnTo>
                  <a:pt x="2680532" y="2585721"/>
                </a:lnTo>
                <a:lnTo>
                  <a:pt x="2649842" y="2618231"/>
                </a:lnTo>
                <a:lnTo>
                  <a:pt x="2618231" y="2649842"/>
                </a:lnTo>
                <a:lnTo>
                  <a:pt x="2585721" y="2680532"/>
                </a:lnTo>
                <a:lnTo>
                  <a:pt x="2552332" y="2710280"/>
                </a:lnTo>
                <a:lnTo>
                  <a:pt x="2518087" y="2739065"/>
                </a:lnTo>
                <a:lnTo>
                  <a:pt x="2483006" y="2766864"/>
                </a:lnTo>
                <a:lnTo>
                  <a:pt x="2447112" y="2793658"/>
                </a:lnTo>
                <a:lnTo>
                  <a:pt x="2410424" y="2819423"/>
                </a:lnTo>
                <a:lnTo>
                  <a:pt x="2372965" y="2844140"/>
                </a:lnTo>
                <a:lnTo>
                  <a:pt x="2334756" y="2867787"/>
                </a:lnTo>
                <a:lnTo>
                  <a:pt x="2295818" y="2890342"/>
                </a:lnTo>
                <a:lnTo>
                  <a:pt x="2256172" y="2911785"/>
                </a:lnTo>
                <a:lnTo>
                  <a:pt x="2215841" y="2932093"/>
                </a:lnTo>
                <a:lnTo>
                  <a:pt x="2174845" y="2951246"/>
                </a:lnTo>
                <a:lnTo>
                  <a:pt x="2133205" y="2969221"/>
                </a:lnTo>
                <a:lnTo>
                  <a:pt x="2090943" y="2985999"/>
                </a:lnTo>
                <a:lnTo>
                  <a:pt x="2048081" y="3001557"/>
                </a:lnTo>
                <a:lnTo>
                  <a:pt x="2004639" y="3015874"/>
                </a:lnTo>
                <a:lnTo>
                  <a:pt x="1960639" y="3028929"/>
                </a:lnTo>
                <a:lnTo>
                  <a:pt x="1916103" y="3040700"/>
                </a:lnTo>
                <a:lnTo>
                  <a:pt x="1871051" y="3051166"/>
                </a:lnTo>
                <a:lnTo>
                  <a:pt x="1825505" y="3060306"/>
                </a:lnTo>
                <a:lnTo>
                  <a:pt x="1779486" y="3068099"/>
                </a:lnTo>
                <a:lnTo>
                  <a:pt x="1733016" y="3074522"/>
                </a:lnTo>
                <a:lnTo>
                  <a:pt x="1686116" y="3079555"/>
                </a:lnTo>
                <a:lnTo>
                  <a:pt x="1638807" y="3083177"/>
                </a:lnTo>
                <a:lnTo>
                  <a:pt x="1591111" y="3085365"/>
                </a:lnTo>
                <a:lnTo>
                  <a:pt x="1543089" y="3086099"/>
                </a:lnTo>
                <a:close/>
              </a:path>
            </a:pathLst>
          </a:custGeom>
          <a:solidFill>
            <a:srgbClr val="FFFFFF"/>
          </a:solidFill>
        </p:spPr>
        <p:txBody>
          <a:bodyPr wrap="square" lIns="0" tIns="0" rIns="0" bIns="0" rtlCol="0"/>
          <a:lstStyle/>
          <a:p>
            <a:endParaRPr/>
          </a:p>
        </p:txBody>
      </p:sp>
      <p:sp>
        <p:nvSpPr>
          <p:cNvPr id="2" name="TextBox 1">
            <a:extLst>
              <a:ext uri="{FF2B5EF4-FFF2-40B4-BE49-F238E27FC236}">
                <a16:creationId xmlns:a16="http://schemas.microsoft.com/office/drawing/2014/main" id="{81854B56-74CB-F69C-80BC-8C0C2FCBE72A}"/>
              </a:ext>
            </a:extLst>
          </p:cNvPr>
          <p:cNvSpPr txBox="1"/>
          <p:nvPr/>
        </p:nvSpPr>
        <p:spPr>
          <a:xfrm>
            <a:off x="1050667" y="1917243"/>
            <a:ext cx="10058400" cy="461665"/>
          </a:xfrm>
          <a:prstGeom prst="rect">
            <a:avLst/>
          </a:prstGeom>
          <a:noFill/>
        </p:spPr>
        <p:txBody>
          <a:bodyPr wrap="square" rtlCol="0">
            <a:spAutoFit/>
          </a:bodyPr>
          <a:lstStyle/>
          <a:p>
            <a:pPr algn="ctr"/>
            <a:r>
              <a:rPr lang="en-US" sz="2400" dirty="0">
                <a:latin typeface="Roboto" panose="02000000000000000000" pitchFamily="2" charset="0"/>
                <a:ea typeface="Roboto" panose="02000000000000000000" pitchFamily="2" charset="0"/>
                <a:cs typeface="Roboto" panose="02000000000000000000" pitchFamily="2" charset="0"/>
              </a:rPr>
              <a:t>Q2. </a:t>
            </a:r>
            <a:r>
              <a:rPr lang="en-US" sz="2200" dirty="0">
                <a:latin typeface="Roboto" panose="02000000000000000000" pitchFamily="2" charset="0"/>
              </a:rPr>
              <a:t>Percentage of Employee Compensation received in all Departments</a:t>
            </a:r>
          </a:p>
        </p:txBody>
      </p:sp>
      <p:pic>
        <p:nvPicPr>
          <p:cNvPr id="4" name="Picture 3">
            <a:extLst>
              <a:ext uri="{FF2B5EF4-FFF2-40B4-BE49-F238E27FC236}">
                <a16:creationId xmlns:a16="http://schemas.microsoft.com/office/drawing/2014/main" id="{9289EC28-9B00-B2A0-FB5F-BEE8D425BA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4271" y="2658310"/>
            <a:ext cx="6044418" cy="3646817"/>
          </a:xfrm>
          <a:prstGeom prst="rect">
            <a:avLst/>
          </a:prstGeom>
        </p:spPr>
      </p:pic>
    </p:spTree>
    <p:extLst>
      <p:ext uri="{BB962C8B-B14F-4D97-AF65-F5344CB8AC3E}">
        <p14:creationId xmlns:p14="http://schemas.microsoft.com/office/powerpoint/2010/main" val="10314056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2">
            <a:extLst>
              <a:ext uri="{FF2B5EF4-FFF2-40B4-BE49-F238E27FC236}">
                <a16:creationId xmlns:a16="http://schemas.microsoft.com/office/drawing/2014/main" id="{F620EA05-14BE-D801-084E-C63010AE5EA4}"/>
              </a:ext>
            </a:extLst>
          </p:cNvPr>
          <p:cNvGrpSpPr/>
          <p:nvPr/>
        </p:nvGrpSpPr>
        <p:grpSpPr>
          <a:xfrm>
            <a:off x="0" y="1028753"/>
            <a:ext cx="3794760" cy="4511149"/>
            <a:chOff x="20" y="0"/>
            <a:chExt cx="7359650" cy="8749030"/>
          </a:xfrm>
        </p:grpSpPr>
        <p:pic>
          <p:nvPicPr>
            <p:cNvPr id="5" name="object 3">
              <a:extLst>
                <a:ext uri="{FF2B5EF4-FFF2-40B4-BE49-F238E27FC236}">
                  <a16:creationId xmlns:a16="http://schemas.microsoft.com/office/drawing/2014/main" id="{2A33D519-8418-9D10-5CBB-9E68C3987945}"/>
                </a:ext>
              </a:extLst>
            </p:cNvPr>
            <p:cNvPicPr/>
            <p:nvPr/>
          </p:nvPicPr>
          <p:blipFill>
            <a:blip r:embed="rId2" cstate="print"/>
            <a:stretch>
              <a:fillRect/>
            </a:stretch>
          </p:blipFill>
          <p:spPr>
            <a:xfrm>
              <a:off x="20" y="0"/>
              <a:ext cx="7359200" cy="8748678"/>
            </a:xfrm>
            <a:prstGeom prst="rect">
              <a:avLst/>
            </a:prstGeom>
          </p:spPr>
        </p:pic>
        <p:pic>
          <p:nvPicPr>
            <p:cNvPr id="6" name="object 4">
              <a:extLst>
                <a:ext uri="{FF2B5EF4-FFF2-40B4-BE49-F238E27FC236}">
                  <a16:creationId xmlns:a16="http://schemas.microsoft.com/office/drawing/2014/main" id="{16B80FFE-B661-D04A-7F39-F83C7A4360D1}"/>
                </a:ext>
              </a:extLst>
            </p:cNvPr>
            <p:cNvPicPr/>
            <p:nvPr/>
          </p:nvPicPr>
          <p:blipFill>
            <a:blip r:embed="rId3" cstate="print"/>
            <a:stretch>
              <a:fillRect/>
            </a:stretch>
          </p:blipFill>
          <p:spPr>
            <a:xfrm>
              <a:off x="20" y="0"/>
              <a:ext cx="7359200" cy="8748678"/>
            </a:xfrm>
            <a:prstGeom prst="rect">
              <a:avLst/>
            </a:prstGeom>
          </p:spPr>
        </p:pic>
      </p:grpSp>
      <p:grpSp>
        <p:nvGrpSpPr>
          <p:cNvPr id="7" name="object 2">
            <a:extLst>
              <a:ext uri="{FF2B5EF4-FFF2-40B4-BE49-F238E27FC236}">
                <a16:creationId xmlns:a16="http://schemas.microsoft.com/office/drawing/2014/main" id="{08C5F2E4-8F2A-8FB6-D53C-36E7BED4AFF2}"/>
              </a:ext>
            </a:extLst>
          </p:cNvPr>
          <p:cNvGrpSpPr/>
          <p:nvPr/>
        </p:nvGrpSpPr>
        <p:grpSpPr>
          <a:xfrm rot="5400000">
            <a:off x="8251830" y="-452736"/>
            <a:ext cx="3429000" cy="4334475"/>
            <a:chOff x="20" y="0"/>
            <a:chExt cx="7359650" cy="8749030"/>
          </a:xfrm>
        </p:grpSpPr>
        <p:pic>
          <p:nvPicPr>
            <p:cNvPr id="8" name="object 3">
              <a:extLst>
                <a:ext uri="{FF2B5EF4-FFF2-40B4-BE49-F238E27FC236}">
                  <a16:creationId xmlns:a16="http://schemas.microsoft.com/office/drawing/2014/main" id="{98A6C160-2829-E9A3-8459-BA421721F0E6}"/>
                </a:ext>
              </a:extLst>
            </p:cNvPr>
            <p:cNvPicPr/>
            <p:nvPr/>
          </p:nvPicPr>
          <p:blipFill>
            <a:blip r:embed="rId2" cstate="print"/>
            <a:stretch>
              <a:fillRect/>
            </a:stretch>
          </p:blipFill>
          <p:spPr>
            <a:xfrm>
              <a:off x="20" y="0"/>
              <a:ext cx="7359200" cy="8748678"/>
            </a:xfrm>
            <a:prstGeom prst="rect">
              <a:avLst/>
            </a:prstGeom>
          </p:spPr>
        </p:pic>
        <p:pic>
          <p:nvPicPr>
            <p:cNvPr id="9" name="object 4">
              <a:extLst>
                <a:ext uri="{FF2B5EF4-FFF2-40B4-BE49-F238E27FC236}">
                  <a16:creationId xmlns:a16="http://schemas.microsoft.com/office/drawing/2014/main" id="{A6DA3555-067C-D085-ADD3-6BA5F6172DEC}"/>
                </a:ext>
              </a:extLst>
            </p:cNvPr>
            <p:cNvPicPr/>
            <p:nvPr/>
          </p:nvPicPr>
          <p:blipFill>
            <a:blip r:embed="rId3" cstate="print"/>
            <a:stretch>
              <a:fillRect/>
            </a:stretch>
          </p:blipFill>
          <p:spPr>
            <a:xfrm>
              <a:off x="20" y="0"/>
              <a:ext cx="7359200" cy="8748678"/>
            </a:xfrm>
            <a:prstGeom prst="rect">
              <a:avLst/>
            </a:prstGeom>
          </p:spPr>
        </p:pic>
      </p:grpSp>
      <p:graphicFrame>
        <p:nvGraphicFramePr>
          <p:cNvPr id="15" name="Diagram 14">
            <a:extLst>
              <a:ext uri="{FF2B5EF4-FFF2-40B4-BE49-F238E27FC236}">
                <a16:creationId xmlns:a16="http://schemas.microsoft.com/office/drawing/2014/main" id="{A59E1628-FD36-FC61-96C5-4FCE0F43EFD9}"/>
              </a:ext>
            </a:extLst>
          </p:cNvPr>
          <p:cNvGraphicFramePr/>
          <p:nvPr>
            <p:extLst>
              <p:ext uri="{D42A27DB-BD31-4B8C-83A1-F6EECF244321}">
                <p14:modId xmlns:p14="http://schemas.microsoft.com/office/powerpoint/2010/main" val="2632346530"/>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257774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object 3">
            <a:extLst>
              <a:ext uri="{FF2B5EF4-FFF2-40B4-BE49-F238E27FC236}">
                <a16:creationId xmlns:a16="http://schemas.microsoft.com/office/drawing/2014/main" id="{D9D87031-5766-9051-9947-34A4F0400BB8}"/>
              </a:ext>
            </a:extLst>
          </p:cNvPr>
          <p:cNvGrpSpPr/>
          <p:nvPr/>
        </p:nvGrpSpPr>
        <p:grpSpPr>
          <a:xfrm>
            <a:off x="207153" y="6440491"/>
            <a:ext cx="1447640" cy="361992"/>
            <a:chOff x="1033578" y="7638561"/>
            <a:chExt cx="2780665" cy="695325"/>
          </a:xfrm>
        </p:grpSpPr>
        <p:pic>
          <p:nvPicPr>
            <p:cNvPr id="10" name="object 4">
              <a:extLst>
                <a:ext uri="{FF2B5EF4-FFF2-40B4-BE49-F238E27FC236}">
                  <a16:creationId xmlns:a16="http://schemas.microsoft.com/office/drawing/2014/main" id="{A437E23D-3298-D188-008D-993756217340}"/>
                </a:ext>
              </a:extLst>
            </p:cNvPr>
            <p:cNvPicPr/>
            <p:nvPr/>
          </p:nvPicPr>
          <p:blipFill>
            <a:blip r:embed="rId2" cstate="print"/>
            <a:stretch>
              <a:fillRect/>
            </a:stretch>
          </p:blipFill>
          <p:spPr>
            <a:xfrm>
              <a:off x="1033578" y="7638561"/>
              <a:ext cx="2780511" cy="695052"/>
            </a:xfrm>
            <a:prstGeom prst="rect">
              <a:avLst/>
            </a:prstGeom>
          </p:spPr>
        </p:pic>
        <p:sp>
          <p:nvSpPr>
            <p:cNvPr id="11" name="object 5">
              <a:extLst>
                <a:ext uri="{FF2B5EF4-FFF2-40B4-BE49-F238E27FC236}">
                  <a16:creationId xmlns:a16="http://schemas.microsoft.com/office/drawing/2014/main" id="{D972F1DB-6B5F-E24F-25F4-CEBF47A0B1AC}"/>
                </a:ext>
              </a:extLst>
            </p:cNvPr>
            <p:cNvSpPr/>
            <p:nvPr/>
          </p:nvSpPr>
          <p:spPr>
            <a:xfrm>
              <a:off x="1033576" y="7638567"/>
              <a:ext cx="2780665" cy="695325"/>
            </a:xfrm>
            <a:custGeom>
              <a:avLst/>
              <a:gdLst/>
              <a:ahLst/>
              <a:cxnLst/>
              <a:rect l="l" t="t" r="r" b="b"/>
              <a:pathLst>
                <a:path w="2780665" h="695325">
                  <a:moveTo>
                    <a:pt x="2780512" y="352132"/>
                  </a:moveTo>
                  <a:lnTo>
                    <a:pt x="2777858" y="305041"/>
                  </a:lnTo>
                  <a:lnTo>
                    <a:pt x="2768981" y="259689"/>
                  </a:lnTo>
                  <a:lnTo>
                    <a:pt x="2754299" y="216509"/>
                  </a:lnTo>
                  <a:lnTo>
                    <a:pt x="2734272" y="175958"/>
                  </a:lnTo>
                  <a:lnTo>
                    <a:pt x="2709329" y="138493"/>
                  </a:lnTo>
                  <a:lnTo>
                    <a:pt x="2679903" y="104546"/>
                  </a:lnTo>
                  <a:lnTo>
                    <a:pt x="2646438" y="74574"/>
                  </a:lnTo>
                  <a:lnTo>
                    <a:pt x="2609392" y="49022"/>
                  </a:lnTo>
                  <a:lnTo>
                    <a:pt x="2569184" y="28346"/>
                  </a:lnTo>
                  <a:lnTo>
                    <a:pt x="2526258" y="12979"/>
                  </a:lnTo>
                  <a:lnTo>
                    <a:pt x="2481072" y="3378"/>
                  </a:lnTo>
                  <a:lnTo>
                    <a:pt x="2434044" y="0"/>
                  </a:lnTo>
                  <a:lnTo>
                    <a:pt x="2382951" y="3594"/>
                  </a:lnTo>
                  <a:lnTo>
                    <a:pt x="2334171" y="14287"/>
                  </a:lnTo>
                  <a:lnTo>
                    <a:pt x="2288209" y="31572"/>
                  </a:lnTo>
                  <a:lnTo>
                    <a:pt x="2245601" y="54902"/>
                  </a:lnTo>
                  <a:lnTo>
                    <a:pt x="2206879" y="83756"/>
                  </a:lnTo>
                  <a:lnTo>
                    <a:pt x="2172576" y="117602"/>
                  </a:lnTo>
                  <a:lnTo>
                    <a:pt x="2143201" y="155917"/>
                  </a:lnTo>
                  <a:lnTo>
                    <a:pt x="2119312" y="198170"/>
                  </a:lnTo>
                  <a:lnTo>
                    <a:pt x="2091982" y="242150"/>
                  </a:lnTo>
                  <a:lnTo>
                    <a:pt x="2056333" y="278307"/>
                  </a:lnTo>
                  <a:lnTo>
                    <a:pt x="2013902" y="305523"/>
                  </a:lnTo>
                  <a:lnTo>
                    <a:pt x="1966252" y="322668"/>
                  </a:lnTo>
                  <a:lnTo>
                    <a:pt x="1914944" y="328637"/>
                  </a:lnTo>
                  <a:lnTo>
                    <a:pt x="1909343" y="328637"/>
                  </a:lnTo>
                  <a:lnTo>
                    <a:pt x="1858035" y="322668"/>
                  </a:lnTo>
                  <a:lnTo>
                    <a:pt x="1810385" y="305523"/>
                  </a:lnTo>
                  <a:lnTo>
                    <a:pt x="1767967" y="278307"/>
                  </a:lnTo>
                  <a:lnTo>
                    <a:pt x="1732305" y="242150"/>
                  </a:lnTo>
                  <a:lnTo>
                    <a:pt x="1704987" y="198170"/>
                  </a:lnTo>
                  <a:lnTo>
                    <a:pt x="1681086" y="155917"/>
                  </a:lnTo>
                  <a:lnTo>
                    <a:pt x="1651711" y="117602"/>
                  </a:lnTo>
                  <a:lnTo>
                    <a:pt x="1617408" y="83756"/>
                  </a:lnTo>
                  <a:lnTo>
                    <a:pt x="1578686" y="54902"/>
                  </a:lnTo>
                  <a:lnTo>
                    <a:pt x="1536090" y="31572"/>
                  </a:lnTo>
                  <a:lnTo>
                    <a:pt x="1490129" y="14287"/>
                  </a:lnTo>
                  <a:lnTo>
                    <a:pt x="1441335" y="3594"/>
                  </a:lnTo>
                  <a:lnTo>
                    <a:pt x="1390256" y="0"/>
                  </a:lnTo>
                  <a:lnTo>
                    <a:pt x="1339164" y="3594"/>
                  </a:lnTo>
                  <a:lnTo>
                    <a:pt x="1290370" y="14287"/>
                  </a:lnTo>
                  <a:lnTo>
                    <a:pt x="1244422" y="31572"/>
                  </a:lnTo>
                  <a:lnTo>
                    <a:pt x="1201813" y="54902"/>
                  </a:lnTo>
                  <a:lnTo>
                    <a:pt x="1163091" y="83756"/>
                  </a:lnTo>
                  <a:lnTo>
                    <a:pt x="1128788" y="117602"/>
                  </a:lnTo>
                  <a:lnTo>
                    <a:pt x="1099413" y="155917"/>
                  </a:lnTo>
                  <a:lnTo>
                    <a:pt x="1075524" y="198170"/>
                  </a:lnTo>
                  <a:lnTo>
                    <a:pt x="1048194" y="242150"/>
                  </a:lnTo>
                  <a:lnTo>
                    <a:pt x="1012545" y="278307"/>
                  </a:lnTo>
                  <a:lnTo>
                    <a:pt x="970114" y="305523"/>
                  </a:lnTo>
                  <a:lnTo>
                    <a:pt x="922464" y="322668"/>
                  </a:lnTo>
                  <a:lnTo>
                    <a:pt x="871156" y="328637"/>
                  </a:lnTo>
                  <a:lnTo>
                    <a:pt x="865555" y="328637"/>
                  </a:lnTo>
                  <a:lnTo>
                    <a:pt x="814247" y="322668"/>
                  </a:lnTo>
                  <a:lnTo>
                    <a:pt x="766597" y="305523"/>
                  </a:lnTo>
                  <a:lnTo>
                    <a:pt x="724179" y="278307"/>
                  </a:lnTo>
                  <a:lnTo>
                    <a:pt x="688517" y="242150"/>
                  </a:lnTo>
                  <a:lnTo>
                    <a:pt x="661200" y="198170"/>
                  </a:lnTo>
                  <a:lnTo>
                    <a:pt x="637298" y="155917"/>
                  </a:lnTo>
                  <a:lnTo>
                    <a:pt x="607923" y="117602"/>
                  </a:lnTo>
                  <a:lnTo>
                    <a:pt x="573620" y="83756"/>
                  </a:lnTo>
                  <a:lnTo>
                    <a:pt x="534898" y="54902"/>
                  </a:lnTo>
                  <a:lnTo>
                    <a:pt x="492302" y="31572"/>
                  </a:lnTo>
                  <a:lnTo>
                    <a:pt x="446341" y="14287"/>
                  </a:lnTo>
                  <a:lnTo>
                    <a:pt x="397548" y="3594"/>
                  </a:lnTo>
                  <a:lnTo>
                    <a:pt x="346456" y="0"/>
                  </a:lnTo>
                  <a:lnTo>
                    <a:pt x="299440" y="3378"/>
                  </a:lnTo>
                  <a:lnTo>
                    <a:pt x="254241" y="12979"/>
                  </a:lnTo>
                  <a:lnTo>
                    <a:pt x="211315" y="28346"/>
                  </a:lnTo>
                  <a:lnTo>
                    <a:pt x="171107" y="49022"/>
                  </a:lnTo>
                  <a:lnTo>
                    <a:pt x="134061" y="74574"/>
                  </a:lnTo>
                  <a:lnTo>
                    <a:pt x="100596" y="104546"/>
                  </a:lnTo>
                  <a:lnTo>
                    <a:pt x="71183" y="138493"/>
                  </a:lnTo>
                  <a:lnTo>
                    <a:pt x="46228" y="175958"/>
                  </a:lnTo>
                  <a:lnTo>
                    <a:pt x="26200" y="216509"/>
                  </a:lnTo>
                  <a:lnTo>
                    <a:pt x="11518" y="259689"/>
                  </a:lnTo>
                  <a:lnTo>
                    <a:pt x="2641" y="305041"/>
                  </a:lnTo>
                  <a:lnTo>
                    <a:pt x="0" y="352132"/>
                  </a:lnTo>
                  <a:lnTo>
                    <a:pt x="3708" y="398754"/>
                  </a:lnTo>
                  <a:lnTo>
                    <a:pt x="13360" y="443433"/>
                  </a:lnTo>
                  <a:lnTo>
                    <a:pt x="28549" y="485787"/>
                  </a:lnTo>
                  <a:lnTo>
                    <a:pt x="48856" y="525399"/>
                  </a:lnTo>
                  <a:lnTo>
                    <a:pt x="73888" y="561860"/>
                  </a:lnTo>
                  <a:lnTo>
                    <a:pt x="103238" y="594766"/>
                  </a:lnTo>
                  <a:lnTo>
                    <a:pt x="136512" y="623722"/>
                  </a:lnTo>
                  <a:lnTo>
                    <a:pt x="173278" y="648322"/>
                  </a:lnTo>
                  <a:lnTo>
                    <a:pt x="213156" y="668159"/>
                  </a:lnTo>
                  <a:lnTo>
                    <a:pt x="255739" y="682828"/>
                  </a:lnTo>
                  <a:lnTo>
                    <a:pt x="300621" y="691934"/>
                  </a:lnTo>
                  <a:lnTo>
                    <a:pt x="347395" y="695058"/>
                  </a:lnTo>
                  <a:lnTo>
                    <a:pt x="398602" y="691311"/>
                  </a:lnTo>
                  <a:lnTo>
                    <a:pt x="447484" y="680415"/>
                  </a:lnTo>
                  <a:lnTo>
                    <a:pt x="493496" y="662927"/>
                  </a:lnTo>
                  <a:lnTo>
                    <a:pt x="536117" y="639356"/>
                  </a:lnTo>
                  <a:lnTo>
                    <a:pt x="574827" y="610260"/>
                  </a:lnTo>
                  <a:lnTo>
                    <a:pt x="609079" y="576135"/>
                  </a:lnTo>
                  <a:lnTo>
                    <a:pt x="638340" y="537552"/>
                  </a:lnTo>
                  <a:lnTo>
                    <a:pt x="662076" y="495033"/>
                  </a:lnTo>
                  <a:lnTo>
                    <a:pt x="689229" y="451307"/>
                  </a:lnTo>
                  <a:lnTo>
                    <a:pt x="725030" y="415620"/>
                  </a:lnTo>
                  <a:lnTo>
                    <a:pt x="767740" y="388924"/>
                  </a:lnTo>
                  <a:lnTo>
                    <a:pt x="815581" y="372198"/>
                  </a:lnTo>
                  <a:lnTo>
                    <a:pt x="866838" y="366407"/>
                  </a:lnTo>
                  <a:lnTo>
                    <a:pt x="869873" y="366407"/>
                  </a:lnTo>
                  <a:lnTo>
                    <a:pt x="921131" y="372198"/>
                  </a:lnTo>
                  <a:lnTo>
                    <a:pt x="968984" y="388924"/>
                  </a:lnTo>
                  <a:lnTo>
                    <a:pt x="1011682" y="415620"/>
                  </a:lnTo>
                  <a:lnTo>
                    <a:pt x="1047483" y="451307"/>
                  </a:lnTo>
                  <a:lnTo>
                    <a:pt x="1074648" y="495033"/>
                  </a:lnTo>
                  <a:lnTo>
                    <a:pt x="1097876" y="536778"/>
                  </a:lnTo>
                  <a:lnTo>
                    <a:pt x="1126439" y="574738"/>
                  </a:lnTo>
                  <a:lnTo>
                    <a:pt x="1159814" y="608418"/>
                  </a:lnTo>
                  <a:lnTo>
                    <a:pt x="1197508" y="637311"/>
                  </a:lnTo>
                  <a:lnTo>
                    <a:pt x="1239024" y="660895"/>
                  </a:lnTo>
                  <a:lnTo>
                    <a:pt x="1283843" y="678700"/>
                  </a:lnTo>
                  <a:lnTo>
                    <a:pt x="1331480" y="690206"/>
                  </a:lnTo>
                  <a:lnTo>
                    <a:pt x="1381404" y="694905"/>
                  </a:lnTo>
                  <a:lnTo>
                    <a:pt x="1392555" y="695058"/>
                  </a:lnTo>
                  <a:lnTo>
                    <a:pt x="1399095" y="694905"/>
                  </a:lnTo>
                  <a:lnTo>
                    <a:pt x="1449031" y="690206"/>
                  </a:lnTo>
                  <a:lnTo>
                    <a:pt x="1496656" y="678700"/>
                  </a:lnTo>
                  <a:lnTo>
                    <a:pt x="1541475" y="660895"/>
                  </a:lnTo>
                  <a:lnTo>
                    <a:pt x="1582991" y="637311"/>
                  </a:lnTo>
                  <a:lnTo>
                    <a:pt x="1620685" y="608418"/>
                  </a:lnTo>
                  <a:lnTo>
                    <a:pt x="1654073" y="574738"/>
                  </a:lnTo>
                  <a:lnTo>
                    <a:pt x="1682623" y="536778"/>
                  </a:lnTo>
                  <a:lnTo>
                    <a:pt x="1705864" y="495033"/>
                  </a:lnTo>
                  <a:lnTo>
                    <a:pt x="1733016" y="451307"/>
                  </a:lnTo>
                  <a:lnTo>
                    <a:pt x="1768817" y="415620"/>
                  </a:lnTo>
                  <a:lnTo>
                    <a:pt x="1811528" y="388924"/>
                  </a:lnTo>
                  <a:lnTo>
                    <a:pt x="1859368" y="372198"/>
                  </a:lnTo>
                  <a:lnTo>
                    <a:pt x="1910626" y="366407"/>
                  </a:lnTo>
                  <a:lnTo>
                    <a:pt x="1913661" y="366407"/>
                  </a:lnTo>
                  <a:lnTo>
                    <a:pt x="1964918" y="372198"/>
                  </a:lnTo>
                  <a:lnTo>
                    <a:pt x="2012772" y="388924"/>
                  </a:lnTo>
                  <a:lnTo>
                    <a:pt x="2055469" y="415620"/>
                  </a:lnTo>
                  <a:lnTo>
                    <a:pt x="2091270" y="451307"/>
                  </a:lnTo>
                  <a:lnTo>
                    <a:pt x="2118436" y="495033"/>
                  </a:lnTo>
                  <a:lnTo>
                    <a:pt x="2142172" y="537552"/>
                  </a:lnTo>
                  <a:lnTo>
                    <a:pt x="2171420" y="576135"/>
                  </a:lnTo>
                  <a:lnTo>
                    <a:pt x="2205672" y="610260"/>
                  </a:lnTo>
                  <a:lnTo>
                    <a:pt x="2244382" y="639356"/>
                  </a:lnTo>
                  <a:lnTo>
                    <a:pt x="2287003" y="662927"/>
                  </a:lnTo>
                  <a:lnTo>
                    <a:pt x="2333028" y="680415"/>
                  </a:lnTo>
                  <a:lnTo>
                    <a:pt x="2381897" y="691311"/>
                  </a:lnTo>
                  <a:lnTo>
                    <a:pt x="2433104" y="695058"/>
                  </a:lnTo>
                  <a:lnTo>
                    <a:pt x="2479878" y="691934"/>
                  </a:lnTo>
                  <a:lnTo>
                    <a:pt x="2524760" y="682828"/>
                  </a:lnTo>
                  <a:lnTo>
                    <a:pt x="2567343" y="668159"/>
                  </a:lnTo>
                  <a:lnTo>
                    <a:pt x="2607221" y="648322"/>
                  </a:lnTo>
                  <a:lnTo>
                    <a:pt x="2644000" y="623722"/>
                  </a:lnTo>
                  <a:lnTo>
                    <a:pt x="2677261" y="594766"/>
                  </a:lnTo>
                  <a:lnTo>
                    <a:pt x="2706611" y="561860"/>
                  </a:lnTo>
                  <a:lnTo>
                    <a:pt x="2731643" y="525399"/>
                  </a:lnTo>
                  <a:lnTo>
                    <a:pt x="2751950" y="485787"/>
                  </a:lnTo>
                  <a:lnTo>
                    <a:pt x="2767139" y="443433"/>
                  </a:lnTo>
                  <a:lnTo>
                    <a:pt x="2776791" y="398754"/>
                  </a:lnTo>
                  <a:lnTo>
                    <a:pt x="2780512" y="352132"/>
                  </a:lnTo>
                  <a:close/>
                </a:path>
              </a:pathLst>
            </a:custGeom>
            <a:solidFill>
              <a:srgbClr val="FFFFFF">
                <a:alpha val="29798"/>
              </a:srgbClr>
            </a:solidFill>
          </p:spPr>
          <p:txBody>
            <a:bodyPr wrap="square" lIns="0" tIns="0" rIns="0" bIns="0" rtlCol="0"/>
            <a:lstStyle/>
            <a:p>
              <a:endParaRPr/>
            </a:p>
          </p:txBody>
        </p:sp>
      </p:grpSp>
      <p:sp>
        <p:nvSpPr>
          <p:cNvPr id="12" name="object 6">
            <a:extLst>
              <a:ext uri="{FF2B5EF4-FFF2-40B4-BE49-F238E27FC236}">
                <a16:creationId xmlns:a16="http://schemas.microsoft.com/office/drawing/2014/main" id="{90071FF3-5731-E9CC-64ED-5EDC161E32BB}"/>
              </a:ext>
            </a:extLst>
          </p:cNvPr>
          <p:cNvSpPr/>
          <p:nvPr/>
        </p:nvSpPr>
        <p:spPr>
          <a:xfrm>
            <a:off x="5155469" y="1939355"/>
            <a:ext cx="1848797" cy="1848797"/>
          </a:xfrm>
          <a:custGeom>
            <a:avLst/>
            <a:gdLst/>
            <a:ahLst/>
            <a:cxnLst/>
            <a:rect l="l" t="t" r="r" b="b"/>
            <a:pathLst>
              <a:path w="3086100" h="3086100">
                <a:moveTo>
                  <a:pt x="1543089" y="3086099"/>
                </a:moveTo>
                <a:lnTo>
                  <a:pt x="1494987" y="3085365"/>
                </a:lnTo>
                <a:lnTo>
                  <a:pt x="1447291" y="3083177"/>
                </a:lnTo>
                <a:lnTo>
                  <a:pt x="1399982" y="3079555"/>
                </a:lnTo>
                <a:lnTo>
                  <a:pt x="1353082" y="3074522"/>
                </a:lnTo>
                <a:lnTo>
                  <a:pt x="1306612" y="3068099"/>
                </a:lnTo>
                <a:lnTo>
                  <a:pt x="1260594" y="3060306"/>
                </a:lnTo>
                <a:lnTo>
                  <a:pt x="1215048" y="3051166"/>
                </a:lnTo>
                <a:lnTo>
                  <a:pt x="1169996" y="3040700"/>
                </a:lnTo>
                <a:lnTo>
                  <a:pt x="1125459" y="3028929"/>
                </a:lnTo>
                <a:lnTo>
                  <a:pt x="1081459" y="3015874"/>
                </a:lnTo>
                <a:lnTo>
                  <a:pt x="1038018" y="3001557"/>
                </a:lnTo>
                <a:lnTo>
                  <a:pt x="995155" y="2985999"/>
                </a:lnTo>
                <a:lnTo>
                  <a:pt x="952893" y="2969221"/>
                </a:lnTo>
                <a:lnTo>
                  <a:pt x="911254" y="2951246"/>
                </a:lnTo>
                <a:lnTo>
                  <a:pt x="870258" y="2932093"/>
                </a:lnTo>
                <a:lnTo>
                  <a:pt x="829926" y="2911785"/>
                </a:lnTo>
                <a:lnTo>
                  <a:pt x="790281" y="2890342"/>
                </a:lnTo>
                <a:lnTo>
                  <a:pt x="751343" y="2867787"/>
                </a:lnTo>
                <a:lnTo>
                  <a:pt x="713134" y="2844140"/>
                </a:lnTo>
                <a:lnTo>
                  <a:pt x="675675" y="2819423"/>
                </a:lnTo>
                <a:lnTo>
                  <a:pt x="638987" y="2793658"/>
                </a:lnTo>
                <a:lnTo>
                  <a:pt x="603092" y="2766864"/>
                </a:lnTo>
                <a:lnTo>
                  <a:pt x="568011" y="2739065"/>
                </a:lnTo>
                <a:lnTo>
                  <a:pt x="533766" y="2710280"/>
                </a:lnTo>
                <a:lnTo>
                  <a:pt x="500378" y="2680532"/>
                </a:lnTo>
                <a:lnTo>
                  <a:pt x="467867" y="2649842"/>
                </a:lnTo>
                <a:lnTo>
                  <a:pt x="436256" y="2618231"/>
                </a:lnTo>
                <a:lnTo>
                  <a:pt x="405566" y="2585721"/>
                </a:lnTo>
                <a:lnTo>
                  <a:pt x="375818" y="2552333"/>
                </a:lnTo>
                <a:lnTo>
                  <a:pt x="347034" y="2518087"/>
                </a:lnTo>
                <a:lnTo>
                  <a:pt x="319234" y="2483007"/>
                </a:lnTo>
                <a:lnTo>
                  <a:pt x="292441" y="2447112"/>
                </a:lnTo>
                <a:lnTo>
                  <a:pt x="266675" y="2410424"/>
                </a:lnTo>
                <a:lnTo>
                  <a:pt x="241958" y="2372965"/>
                </a:lnTo>
                <a:lnTo>
                  <a:pt x="218311" y="2334756"/>
                </a:lnTo>
                <a:lnTo>
                  <a:pt x="195756" y="2295818"/>
                </a:lnTo>
                <a:lnTo>
                  <a:pt x="174314" y="2256172"/>
                </a:lnTo>
                <a:lnTo>
                  <a:pt x="154006" y="2215841"/>
                </a:lnTo>
                <a:lnTo>
                  <a:pt x="134853" y="2174845"/>
                </a:lnTo>
                <a:lnTo>
                  <a:pt x="116877" y="2133205"/>
                </a:lnTo>
                <a:lnTo>
                  <a:pt x="100100" y="2090943"/>
                </a:lnTo>
                <a:lnTo>
                  <a:pt x="84542" y="2048081"/>
                </a:lnTo>
                <a:lnTo>
                  <a:pt x="70225" y="2004639"/>
                </a:lnTo>
                <a:lnTo>
                  <a:pt x="57170" y="1960639"/>
                </a:lnTo>
                <a:lnTo>
                  <a:pt x="45399" y="1916103"/>
                </a:lnTo>
                <a:lnTo>
                  <a:pt x="34933" y="1871051"/>
                </a:lnTo>
                <a:lnTo>
                  <a:pt x="25793" y="1825505"/>
                </a:lnTo>
                <a:lnTo>
                  <a:pt x="18000" y="1779486"/>
                </a:lnTo>
                <a:lnTo>
                  <a:pt x="11577" y="1733016"/>
                </a:lnTo>
                <a:lnTo>
                  <a:pt x="6544" y="1686116"/>
                </a:lnTo>
                <a:lnTo>
                  <a:pt x="2922" y="1638808"/>
                </a:lnTo>
                <a:lnTo>
                  <a:pt x="733" y="1591112"/>
                </a:lnTo>
                <a:lnTo>
                  <a:pt x="0" y="1543028"/>
                </a:lnTo>
                <a:lnTo>
                  <a:pt x="733" y="1494988"/>
                </a:lnTo>
                <a:lnTo>
                  <a:pt x="2922" y="1447291"/>
                </a:lnTo>
                <a:lnTo>
                  <a:pt x="6544" y="1399983"/>
                </a:lnTo>
                <a:lnTo>
                  <a:pt x="11577" y="1353083"/>
                </a:lnTo>
                <a:lnTo>
                  <a:pt x="18000" y="1306613"/>
                </a:lnTo>
                <a:lnTo>
                  <a:pt x="25793" y="1260594"/>
                </a:lnTo>
                <a:lnTo>
                  <a:pt x="34933" y="1215048"/>
                </a:lnTo>
                <a:lnTo>
                  <a:pt x="45399" y="1169996"/>
                </a:lnTo>
                <a:lnTo>
                  <a:pt x="57170" y="1125460"/>
                </a:lnTo>
                <a:lnTo>
                  <a:pt x="70225" y="1081460"/>
                </a:lnTo>
                <a:lnTo>
                  <a:pt x="84542" y="1038018"/>
                </a:lnTo>
                <a:lnTo>
                  <a:pt x="100100" y="995156"/>
                </a:lnTo>
                <a:lnTo>
                  <a:pt x="116877" y="952894"/>
                </a:lnTo>
                <a:lnTo>
                  <a:pt x="134853" y="911254"/>
                </a:lnTo>
                <a:lnTo>
                  <a:pt x="154006" y="870258"/>
                </a:lnTo>
                <a:lnTo>
                  <a:pt x="174314" y="829927"/>
                </a:lnTo>
                <a:lnTo>
                  <a:pt x="195756" y="790281"/>
                </a:lnTo>
                <a:lnTo>
                  <a:pt x="218311" y="751343"/>
                </a:lnTo>
                <a:lnTo>
                  <a:pt x="241958" y="713134"/>
                </a:lnTo>
                <a:lnTo>
                  <a:pt x="266675" y="675675"/>
                </a:lnTo>
                <a:lnTo>
                  <a:pt x="292441" y="638987"/>
                </a:lnTo>
                <a:lnTo>
                  <a:pt x="319234" y="603092"/>
                </a:lnTo>
                <a:lnTo>
                  <a:pt x="347034" y="568012"/>
                </a:lnTo>
                <a:lnTo>
                  <a:pt x="375818" y="533766"/>
                </a:lnTo>
                <a:lnTo>
                  <a:pt x="405566" y="500378"/>
                </a:lnTo>
                <a:lnTo>
                  <a:pt x="436256" y="467868"/>
                </a:lnTo>
                <a:lnTo>
                  <a:pt x="467867" y="436257"/>
                </a:lnTo>
                <a:lnTo>
                  <a:pt x="500378" y="405567"/>
                </a:lnTo>
                <a:lnTo>
                  <a:pt x="533766" y="375819"/>
                </a:lnTo>
                <a:lnTo>
                  <a:pt x="568011" y="347034"/>
                </a:lnTo>
                <a:lnTo>
                  <a:pt x="603092" y="319235"/>
                </a:lnTo>
                <a:lnTo>
                  <a:pt x="638987" y="292441"/>
                </a:lnTo>
                <a:lnTo>
                  <a:pt x="675675" y="266676"/>
                </a:lnTo>
                <a:lnTo>
                  <a:pt x="713134" y="241959"/>
                </a:lnTo>
                <a:lnTo>
                  <a:pt x="751343" y="218312"/>
                </a:lnTo>
                <a:lnTo>
                  <a:pt x="790281" y="195757"/>
                </a:lnTo>
                <a:lnTo>
                  <a:pt x="829926" y="174314"/>
                </a:lnTo>
                <a:lnTo>
                  <a:pt x="870258" y="154006"/>
                </a:lnTo>
                <a:lnTo>
                  <a:pt x="911254" y="134853"/>
                </a:lnTo>
                <a:lnTo>
                  <a:pt x="952893" y="116878"/>
                </a:lnTo>
                <a:lnTo>
                  <a:pt x="995155" y="100100"/>
                </a:lnTo>
                <a:lnTo>
                  <a:pt x="1038018" y="84542"/>
                </a:lnTo>
                <a:lnTo>
                  <a:pt x="1081459" y="70225"/>
                </a:lnTo>
                <a:lnTo>
                  <a:pt x="1125459" y="57170"/>
                </a:lnTo>
                <a:lnTo>
                  <a:pt x="1169996" y="45399"/>
                </a:lnTo>
                <a:lnTo>
                  <a:pt x="1215048" y="34933"/>
                </a:lnTo>
                <a:lnTo>
                  <a:pt x="1260594" y="25793"/>
                </a:lnTo>
                <a:lnTo>
                  <a:pt x="1306612" y="18000"/>
                </a:lnTo>
                <a:lnTo>
                  <a:pt x="1353082" y="11577"/>
                </a:lnTo>
                <a:lnTo>
                  <a:pt x="1399982" y="6544"/>
                </a:lnTo>
                <a:lnTo>
                  <a:pt x="1447291" y="2922"/>
                </a:lnTo>
                <a:lnTo>
                  <a:pt x="1494987" y="734"/>
                </a:lnTo>
                <a:lnTo>
                  <a:pt x="1543049" y="0"/>
                </a:lnTo>
                <a:lnTo>
                  <a:pt x="1591111" y="734"/>
                </a:lnTo>
                <a:lnTo>
                  <a:pt x="1638807" y="2922"/>
                </a:lnTo>
                <a:lnTo>
                  <a:pt x="1686116" y="6544"/>
                </a:lnTo>
                <a:lnTo>
                  <a:pt x="1733016" y="11577"/>
                </a:lnTo>
                <a:lnTo>
                  <a:pt x="1779486" y="18000"/>
                </a:lnTo>
                <a:lnTo>
                  <a:pt x="1825505" y="25793"/>
                </a:lnTo>
                <a:lnTo>
                  <a:pt x="1871051" y="34933"/>
                </a:lnTo>
                <a:lnTo>
                  <a:pt x="1916103" y="45399"/>
                </a:lnTo>
                <a:lnTo>
                  <a:pt x="1960639" y="57170"/>
                </a:lnTo>
                <a:lnTo>
                  <a:pt x="2004639" y="70225"/>
                </a:lnTo>
                <a:lnTo>
                  <a:pt x="2048081" y="84542"/>
                </a:lnTo>
                <a:lnTo>
                  <a:pt x="2090943" y="100100"/>
                </a:lnTo>
                <a:lnTo>
                  <a:pt x="2133205" y="116878"/>
                </a:lnTo>
                <a:lnTo>
                  <a:pt x="2174845" y="134853"/>
                </a:lnTo>
                <a:lnTo>
                  <a:pt x="2215841" y="154006"/>
                </a:lnTo>
                <a:lnTo>
                  <a:pt x="2256172" y="174314"/>
                </a:lnTo>
                <a:lnTo>
                  <a:pt x="2295818" y="195757"/>
                </a:lnTo>
                <a:lnTo>
                  <a:pt x="2334756" y="218312"/>
                </a:lnTo>
                <a:lnTo>
                  <a:pt x="2372965" y="241959"/>
                </a:lnTo>
                <a:lnTo>
                  <a:pt x="2410424" y="266676"/>
                </a:lnTo>
                <a:lnTo>
                  <a:pt x="2447112" y="292441"/>
                </a:lnTo>
                <a:lnTo>
                  <a:pt x="2483006" y="319235"/>
                </a:lnTo>
                <a:lnTo>
                  <a:pt x="2518087" y="347034"/>
                </a:lnTo>
                <a:lnTo>
                  <a:pt x="2552332" y="375819"/>
                </a:lnTo>
                <a:lnTo>
                  <a:pt x="2585721" y="405567"/>
                </a:lnTo>
                <a:lnTo>
                  <a:pt x="2618231" y="436257"/>
                </a:lnTo>
                <a:lnTo>
                  <a:pt x="2649842" y="467868"/>
                </a:lnTo>
                <a:lnTo>
                  <a:pt x="2680532" y="500378"/>
                </a:lnTo>
                <a:lnTo>
                  <a:pt x="2710280" y="533766"/>
                </a:lnTo>
                <a:lnTo>
                  <a:pt x="2739064" y="568012"/>
                </a:lnTo>
                <a:lnTo>
                  <a:pt x="2766864" y="603092"/>
                </a:lnTo>
                <a:lnTo>
                  <a:pt x="2793657" y="638987"/>
                </a:lnTo>
                <a:lnTo>
                  <a:pt x="2819423" y="675675"/>
                </a:lnTo>
                <a:lnTo>
                  <a:pt x="2844140" y="713134"/>
                </a:lnTo>
                <a:lnTo>
                  <a:pt x="2867787" y="751343"/>
                </a:lnTo>
                <a:lnTo>
                  <a:pt x="2890342" y="790281"/>
                </a:lnTo>
                <a:lnTo>
                  <a:pt x="2911785" y="829927"/>
                </a:lnTo>
                <a:lnTo>
                  <a:pt x="2932093" y="870258"/>
                </a:lnTo>
                <a:lnTo>
                  <a:pt x="2951245" y="911254"/>
                </a:lnTo>
                <a:lnTo>
                  <a:pt x="2969221" y="952894"/>
                </a:lnTo>
                <a:lnTo>
                  <a:pt x="2985999" y="995156"/>
                </a:lnTo>
                <a:lnTo>
                  <a:pt x="3001557" y="1038018"/>
                </a:lnTo>
                <a:lnTo>
                  <a:pt x="3015874" y="1081460"/>
                </a:lnTo>
                <a:lnTo>
                  <a:pt x="3028928" y="1125460"/>
                </a:lnTo>
                <a:lnTo>
                  <a:pt x="3040700" y="1169996"/>
                </a:lnTo>
                <a:lnTo>
                  <a:pt x="3051166" y="1215048"/>
                </a:lnTo>
                <a:lnTo>
                  <a:pt x="3060306" y="1260594"/>
                </a:lnTo>
                <a:lnTo>
                  <a:pt x="3068098" y="1306613"/>
                </a:lnTo>
                <a:lnTo>
                  <a:pt x="3074522" y="1353083"/>
                </a:lnTo>
                <a:lnTo>
                  <a:pt x="3079555" y="1399983"/>
                </a:lnTo>
                <a:lnTo>
                  <a:pt x="3083176" y="1447291"/>
                </a:lnTo>
                <a:lnTo>
                  <a:pt x="3085365" y="1494988"/>
                </a:lnTo>
                <a:lnTo>
                  <a:pt x="3086099" y="1543050"/>
                </a:lnTo>
                <a:lnTo>
                  <a:pt x="3085365" y="1591112"/>
                </a:lnTo>
                <a:lnTo>
                  <a:pt x="3083176" y="1638808"/>
                </a:lnTo>
                <a:lnTo>
                  <a:pt x="3079555" y="1686116"/>
                </a:lnTo>
                <a:lnTo>
                  <a:pt x="3074522" y="1733016"/>
                </a:lnTo>
                <a:lnTo>
                  <a:pt x="3068098" y="1779486"/>
                </a:lnTo>
                <a:lnTo>
                  <a:pt x="3060306" y="1825505"/>
                </a:lnTo>
                <a:lnTo>
                  <a:pt x="3051166" y="1871051"/>
                </a:lnTo>
                <a:lnTo>
                  <a:pt x="3040700" y="1916103"/>
                </a:lnTo>
                <a:lnTo>
                  <a:pt x="3028928" y="1960639"/>
                </a:lnTo>
                <a:lnTo>
                  <a:pt x="3015874" y="2004639"/>
                </a:lnTo>
                <a:lnTo>
                  <a:pt x="3001557" y="2048081"/>
                </a:lnTo>
                <a:lnTo>
                  <a:pt x="2985999" y="2090943"/>
                </a:lnTo>
                <a:lnTo>
                  <a:pt x="2969221" y="2133205"/>
                </a:lnTo>
                <a:lnTo>
                  <a:pt x="2951245" y="2174845"/>
                </a:lnTo>
                <a:lnTo>
                  <a:pt x="2932093" y="2215841"/>
                </a:lnTo>
                <a:lnTo>
                  <a:pt x="2911785" y="2256172"/>
                </a:lnTo>
                <a:lnTo>
                  <a:pt x="2890342" y="2295818"/>
                </a:lnTo>
                <a:lnTo>
                  <a:pt x="2867787" y="2334756"/>
                </a:lnTo>
                <a:lnTo>
                  <a:pt x="2844140" y="2372965"/>
                </a:lnTo>
                <a:lnTo>
                  <a:pt x="2819423" y="2410424"/>
                </a:lnTo>
                <a:lnTo>
                  <a:pt x="2793657" y="2447112"/>
                </a:lnTo>
                <a:lnTo>
                  <a:pt x="2766864" y="2483007"/>
                </a:lnTo>
                <a:lnTo>
                  <a:pt x="2739064" y="2518087"/>
                </a:lnTo>
                <a:lnTo>
                  <a:pt x="2710280" y="2552333"/>
                </a:lnTo>
                <a:lnTo>
                  <a:pt x="2680532" y="2585721"/>
                </a:lnTo>
                <a:lnTo>
                  <a:pt x="2649842" y="2618231"/>
                </a:lnTo>
                <a:lnTo>
                  <a:pt x="2618231" y="2649842"/>
                </a:lnTo>
                <a:lnTo>
                  <a:pt x="2585721" y="2680532"/>
                </a:lnTo>
                <a:lnTo>
                  <a:pt x="2552332" y="2710280"/>
                </a:lnTo>
                <a:lnTo>
                  <a:pt x="2518087" y="2739065"/>
                </a:lnTo>
                <a:lnTo>
                  <a:pt x="2483006" y="2766864"/>
                </a:lnTo>
                <a:lnTo>
                  <a:pt x="2447112" y="2793658"/>
                </a:lnTo>
                <a:lnTo>
                  <a:pt x="2410424" y="2819423"/>
                </a:lnTo>
                <a:lnTo>
                  <a:pt x="2372965" y="2844140"/>
                </a:lnTo>
                <a:lnTo>
                  <a:pt x="2334756" y="2867787"/>
                </a:lnTo>
                <a:lnTo>
                  <a:pt x="2295818" y="2890342"/>
                </a:lnTo>
                <a:lnTo>
                  <a:pt x="2256172" y="2911785"/>
                </a:lnTo>
                <a:lnTo>
                  <a:pt x="2215841" y="2932093"/>
                </a:lnTo>
                <a:lnTo>
                  <a:pt x="2174845" y="2951246"/>
                </a:lnTo>
                <a:lnTo>
                  <a:pt x="2133205" y="2969221"/>
                </a:lnTo>
                <a:lnTo>
                  <a:pt x="2090943" y="2985999"/>
                </a:lnTo>
                <a:lnTo>
                  <a:pt x="2048081" y="3001557"/>
                </a:lnTo>
                <a:lnTo>
                  <a:pt x="2004639" y="3015874"/>
                </a:lnTo>
                <a:lnTo>
                  <a:pt x="1960639" y="3028929"/>
                </a:lnTo>
                <a:lnTo>
                  <a:pt x="1916103" y="3040700"/>
                </a:lnTo>
                <a:lnTo>
                  <a:pt x="1871051" y="3051166"/>
                </a:lnTo>
                <a:lnTo>
                  <a:pt x="1825505" y="3060306"/>
                </a:lnTo>
                <a:lnTo>
                  <a:pt x="1779486" y="3068099"/>
                </a:lnTo>
                <a:lnTo>
                  <a:pt x="1733016" y="3074522"/>
                </a:lnTo>
                <a:lnTo>
                  <a:pt x="1686116" y="3079555"/>
                </a:lnTo>
                <a:lnTo>
                  <a:pt x="1638807" y="3083177"/>
                </a:lnTo>
                <a:lnTo>
                  <a:pt x="1591111" y="3085365"/>
                </a:lnTo>
                <a:lnTo>
                  <a:pt x="1543089" y="3086099"/>
                </a:lnTo>
                <a:close/>
              </a:path>
            </a:pathLst>
          </a:custGeom>
          <a:solidFill>
            <a:srgbClr val="FFFFFF"/>
          </a:solidFill>
        </p:spPr>
        <p:txBody>
          <a:bodyPr wrap="square" lIns="0" tIns="0" rIns="0" bIns="0" rtlCol="0"/>
          <a:lstStyle/>
          <a:p>
            <a:endParaRPr/>
          </a:p>
        </p:txBody>
      </p:sp>
      <p:sp>
        <p:nvSpPr>
          <p:cNvPr id="2" name="TextBox 1">
            <a:extLst>
              <a:ext uri="{FF2B5EF4-FFF2-40B4-BE49-F238E27FC236}">
                <a16:creationId xmlns:a16="http://schemas.microsoft.com/office/drawing/2014/main" id="{81854B56-74CB-F69C-80BC-8C0C2FCBE72A}"/>
              </a:ext>
            </a:extLst>
          </p:cNvPr>
          <p:cNvSpPr txBox="1"/>
          <p:nvPr/>
        </p:nvSpPr>
        <p:spPr>
          <a:xfrm>
            <a:off x="1097280" y="157447"/>
            <a:ext cx="10058400" cy="461665"/>
          </a:xfrm>
          <a:prstGeom prst="rect">
            <a:avLst/>
          </a:prstGeom>
          <a:noFill/>
        </p:spPr>
        <p:txBody>
          <a:bodyPr wrap="square" rtlCol="0">
            <a:spAutoFit/>
          </a:bodyPr>
          <a:lstStyle/>
          <a:p>
            <a:pPr algn="ctr"/>
            <a:r>
              <a:rPr lang="en-US" sz="2400" dirty="0">
                <a:latin typeface="Roboto" panose="02000000000000000000" pitchFamily="2" charset="0"/>
                <a:ea typeface="Roboto" panose="02000000000000000000" pitchFamily="2" charset="0"/>
                <a:cs typeface="Roboto" panose="02000000000000000000" pitchFamily="2" charset="0"/>
              </a:rPr>
              <a:t>Line Chart</a:t>
            </a:r>
          </a:p>
        </p:txBody>
      </p:sp>
      <p:pic>
        <p:nvPicPr>
          <p:cNvPr id="4" name="Picture 3">
            <a:extLst>
              <a:ext uri="{FF2B5EF4-FFF2-40B4-BE49-F238E27FC236}">
                <a16:creationId xmlns:a16="http://schemas.microsoft.com/office/drawing/2014/main" id="{A2CECE18-1633-4868-7A47-E757B10A3901}"/>
              </a:ext>
            </a:extLst>
          </p:cNvPr>
          <p:cNvPicPr>
            <a:picLocks noChangeAspect="1"/>
          </p:cNvPicPr>
          <p:nvPr/>
        </p:nvPicPr>
        <p:blipFill>
          <a:blip r:embed="rId3"/>
          <a:stretch>
            <a:fillRect/>
          </a:stretch>
        </p:blipFill>
        <p:spPr>
          <a:xfrm>
            <a:off x="1817246" y="1939354"/>
            <a:ext cx="8618467" cy="4357411"/>
          </a:xfrm>
          <a:prstGeom prst="rect">
            <a:avLst/>
          </a:prstGeom>
        </p:spPr>
      </p:pic>
      <p:sp>
        <p:nvSpPr>
          <p:cNvPr id="6" name="TextBox 5">
            <a:extLst>
              <a:ext uri="{FF2B5EF4-FFF2-40B4-BE49-F238E27FC236}">
                <a16:creationId xmlns:a16="http://schemas.microsoft.com/office/drawing/2014/main" id="{F26464DA-B1AB-26AF-AE0F-6555A4F457AC}"/>
              </a:ext>
            </a:extLst>
          </p:cNvPr>
          <p:cNvSpPr txBox="1"/>
          <p:nvPr/>
        </p:nvSpPr>
        <p:spPr>
          <a:xfrm>
            <a:off x="765976" y="465944"/>
            <a:ext cx="10058400" cy="1538883"/>
          </a:xfrm>
          <a:prstGeom prst="rect">
            <a:avLst/>
          </a:prstGeom>
          <a:noFill/>
        </p:spPr>
        <p:txBody>
          <a:bodyPr wrap="square" rtlCol="0">
            <a:spAutoFit/>
          </a:bodyPr>
          <a:lstStyle/>
          <a:p>
            <a:pPr algn="ctr"/>
            <a:r>
              <a:rPr lang="en-US" sz="2400" dirty="0">
                <a:latin typeface="Roboto" panose="02000000000000000000" pitchFamily="2" charset="0"/>
                <a:ea typeface="Roboto" panose="02000000000000000000" pitchFamily="2" charset="0"/>
                <a:cs typeface="Roboto" panose="02000000000000000000" pitchFamily="2" charset="0"/>
              </a:rPr>
              <a:t> Q3.</a:t>
            </a:r>
            <a:r>
              <a:rPr lang="en-US" sz="2200" dirty="0">
                <a:latin typeface="Roboto" panose="02000000000000000000" pitchFamily="2" charset="0"/>
              </a:rPr>
              <a:t>Are employees getting paid for the amount of time and overtime what they are contributing towards their job?</a:t>
            </a:r>
          </a:p>
          <a:p>
            <a:pPr algn="ctr"/>
            <a:endParaRPr lang="en-US" sz="24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0977657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982CFB-D8F4-3F43-8962-69EE9E754367}"/>
              </a:ext>
            </a:extLst>
          </p:cNvPr>
          <p:cNvSpPr txBox="1"/>
          <p:nvPr/>
        </p:nvSpPr>
        <p:spPr>
          <a:xfrm>
            <a:off x="1524000" y="503582"/>
            <a:ext cx="9144000" cy="5632311"/>
          </a:xfrm>
          <a:prstGeom prst="rect">
            <a:avLst/>
          </a:prstGeom>
          <a:noFill/>
        </p:spPr>
        <p:txBody>
          <a:bodyPr wrap="square">
            <a:spAutoFit/>
          </a:bodyPr>
          <a:lstStyle/>
          <a:p>
            <a:r>
              <a:rPr lang="en-US" sz="3000" dirty="0">
                <a:solidFill>
                  <a:prstClr val="black"/>
                </a:solidFill>
                <a:latin typeface="Roboto" panose="02000000000000000000" pitchFamily="2" charset="0"/>
                <a:ea typeface="Roboto" panose="02000000000000000000" pitchFamily="2" charset="0"/>
                <a:cs typeface="Roboto" panose="02000000000000000000" pitchFamily="2" charset="0"/>
              </a:rPr>
              <a:t>We see a gradual increase in the salary compensations of the employees in all departments in the years, however, from 2021 we see that the employees are receiving less salary compensations compared to the previous years which continues in the year 2022. </a:t>
            </a:r>
          </a:p>
          <a:p>
            <a:br>
              <a:rPr lang="en-US" sz="3000" dirty="0">
                <a:solidFill>
                  <a:prstClr val="black"/>
                </a:solidFill>
                <a:latin typeface="Roboto" panose="02000000000000000000" pitchFamily="2" charset="0"/>
                <a:ea typeface="Roboto" panose="02000000000000000000" pitchFamily="2" charset="0"/>
                <a:cs typeface="Roboto" panose="02000000000000000000" pitchFamily="2" charset="0"/>
              </a:rPr>
            </a:br>
            <a:r>
              <a:rPr lang="en-US" sz="3000" dirty="0">
                <a:solidFill>
                  <a:prstClr val="black"/>
                </a:solidFill>
                <a:latin typeface="Roboto" panose="02000000000000000000" pitchFamily="2" charset="0"/>
                <a:ea typeface="Roboto" panose="02000000000000000000" pitchFamily="2" charset="0"/>
                <a:cs typeface="Roboto" panose="02000000000000000000" pitchFamily="2" charset="0"/>
              </a:rPr>
              <a:t>This raises a concern since we see employees increasing their over time in the respective jobs but there is decrement in the salary compensations and benefits received. </a:t>
            </a:r>
          </a:p>
          <a:p>
            <a:br>
              <a:rPr lang="en-US" sz="3000" dirty="0">
                <a:solidFill>
                  <a:prstClr val="black"/>
                </a:solidFill>
                <a:latin typeface="Roboto" panose="02000000000000000000" pitchFamily="2" charset="0"/>
                <a:ea typeface="Roboto" panose="02000000000000000000" pitchFamily="2" charset="0"/>
                <a:cs typeface="Roboto" panose="02000000000000000000" pitchFamily="2" charset="0"/>
              </a:rPr>
            </a:br>
            <a:r>
              <a:rPr lang="en-US" sz="3000" dirty="0">
                <a:solidFill>
                  <a:prstClr val="black"/>
                </a:solidFill>
                <a:latin typeface="Roboto" panose="02000000000000000000" pitchFamily="2" charset="0"/>
                <a:ea typeface="Roboto" panose="02000000000000000000" pitchFamily="2" charset="0"/>
                <a:cs typeface="Roboto" panose="02000000000000000000" pitchFamily="2" charset="0"/>
              </a:rPr>
              <a:t>Many factors may have contributed to this issue.</a:t>
            </a:r>
          </a:p>
        </p:txBody>
      </p:sp>
    </p:spTree>
    <p:extLst>
      <p:ext uri="{BB962C8B-B14F-4D97-AF65-F5344CB8AC3E}">
        <p14:creationId xmlns:p14="http://schemas.microsoft.com/office/powerpoint/2010/main" val="29581796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object 3">
            <a:extLst>
              <a:ext uri="{FF2B5EF4-FFF2-40B4-BE49-F238E27FC236}">
                <a16:creationId xmlns:a16="http://schemas.microsoft.com/office/drawing/2014/main" id="{D9D87031-5766-9051-9947-34A4F0400BB8}"/>
              </a:ext>
            </a:extLst>
          </p:cNvPr>
          <p:cNvGrpSpPr/>
          <p:nvPr/>
        </p:nvGrpSpPr>
        <p:grpSpPr>
          <a:xfrm>
            <a:off x="207153" y="6440491"/>
            <a:ext cx="1447640" cy="361992"/>
            <a:chOff x="1033578" y="7638561"/>
            <a:chExt cx="2780665" cy="695325"/>
          </a:xfrm>
        </p:grpSpPr>
        <p:pic>
          <p:nvPicPr>
            <p:cNvPr id="10" name="object 4">
              <a:extLst>
                <a:ext uri="{FF2B5EF4-FFF2-40B4-BE49-F238E27FC236}">
                  <a16:creationId xmlns:a16="http://schemas.microsoft.com/office/drawing/2014/main" id="{A437E23D-3298-D188-008D-993756217340}"/>
                </a:ext>
              </a:extLst>
            </p:cNvPr>
            <p:cNvPicPr/>
            <p:nvPr/>
          </p:nvPicPr>
          <p:blipFill>
            <a:blip r:embed="rId2" cstate="print"/>
            <a:stretch>
              <a:fillRect/>
            </a:stretch>
          </p:blipFill>
          <p:spPr>
            <a:xfrm>
              <a:off x="1033578" y="7638561"/>
              <a:ext cx="2780511" cy="695052"/>
            </a:xfrm>
            <a:prstGeom prst="rect">
              <a:avLst/>
            </a:prstGeom>
          </p:spPr>
        </p:pic>
        <p:sp>
          <p:nvSpPr>
            <p:cNvPr id="11" name="object 5">
              <a:extLst>
                <a:ext uri="{FF2B5EF4-FFF2-40B4-BE49-F238E27FC236}">
                  <a16:creationId xmlns:a16="http://schemas.microsoft.com/office/drawing/2014/main" id="{D972F1DB-6B5F-E24F-25F4-CEBF47A0B1AC}"/>
                </a:ext>
              </a:extLst>
            </p:cNvPr>
            <p:cNvSpPr/>
            <p:nvPr/>
          </p:nvSpPr>
          <p:spPr>
            <a:xfrm>
              <a:off x="1033576" y="7638567"/>
              <a:ext cx="2780665" cy="695325"/>
            </a:xfrm>
            <a:custGeom>
              <a:avLst/>
              <a:gdLst/>
              <a:ahLst/>
              <a:cxnLst/>
              <a:rect l="l" t="t" r="r" b="b"/>
              <a:pathLst>
                <a:path w="2780665" h="695325">
                  <a:moveTo>
                    <a:pt x="2780512" y="352132"/>
                  </a:moveTo>
                  <a:lnTo>
                    <a:pt x="2777858" y="305041"/>
                  </a:lnTo>
                  <a:lnTo>
                    <a:pt x="2768981" y="259689"/>
                  </a:lnTo>
                  <a:lnTo>
                    <a:pt x="2754299" y="216509"/>
                  </a:lnTo>
                  <a:lnTo>
                    <a:pt x="2734272" y="175958"/>
                  </a:lnTo>
                  <a:lnTo>
                    <a:pt x="2709329" y="138493"/>
                  </a:lnTo>
                  <a:lnTo>
                    <a:pt x="2679903" y="104546"/>
                  </a:lnTo>
                  <a:lnTo>
                    <a:pt x="2646438" y="74574"/>
                  </a:lnTo>
                  <a:lnTo>
                    <a:pt x="2609392" y="49022"/>
                  </a:lnTo>
                  <a:lnTo>
                    <a:pt x="2569184" y="28346"/>
                  </a:lnTo>
                  <a:lnTo>
                    <a:pt x="2526258" y="12979"/>
                  </a:lnTo>
                  <a:lnTo>
                    <a:pt x="2481072" y="3378"/>
                  </a:lnTo>
                  <a:lnTo>
                    <a:pt x="2434044" y="0"/>
                  </a:lnTo>
                  <a:lnTo>
                    <a:pt x="2382951" y="3594"/>
                  </a:lnTo>
                  <a:lnTo>
                    <a:pt x="2334171" y="14287"/>
                  </a:lnTo>
                  <a:lnTo>
                    <a:pt x="2288209" y="31572"/>
                  </a:lnTo>
                  <a:lnTo>
                    <a:pt x="2245601" y="54902"/>
                  </a:lnTo>
                  <a:lnTo>
                    <a:pt x="2206879" y="83756"/>
                  </a:lnTo>
                  <a:lnTo>
                    <a:pt x="2172576" y="117602"/>
                  </a:lnTo>
                  <a:lnTo>
                    <a:pt x="2143201" y="155917"/>
                  </a:lnTo>
                  <a:lnTo>
                    <a:pt x="2119312" y="198170"/>
                  </a:lnTo>
                  <a:lnTo>
                    <a:pt x="2091982" y="242150"/>
                  </a:lnTo>
                  <a:lnTo>
                    <a:pt x="2056333" y="278307"/>
                  </a:lnTo>
                  <a:lnTo>
                    <a:pt x="2013902" y="305523"/>
                  </a:lnTo>
                  <a:lnTo>
                    <a:pt x="1966252" y="322668"/>
                  </a:lnTo>
                  <a:lnTo>
                    <a:pt x="1914944" y="328637"/>
                  </a:lnTo>
                  <a:lnTo>
                    <a:pt x="1909343" y="328637"/>
                  </a:lnTo>
                  <a:lnTo>
                    <a:pt x="1858035" y="322668"/>
                  </a:lnTo>
                  <a:lnTo>
                    <a:pt x="1810385" y="305523"/>
                  </a:lnTo>
                  <a:lnTo>
                    <a:pt x="1767967" y="278307"/>
                  </a:lnTo>
                  <a:lnTo>
                    <a:pt x="1732305" y="242150"/>
                  </a:lnTo>
                  <a:lnTo>
                    <a:pt x="1704987" y="198170"/>
                  </a:lnTo>
                  <a:lnTo>
                    <a:pt x="1681086" y="155917"/>
                  </a:lnTo>
                  <a:lnTo>
                    <a:pt x="1651711" y="117602"/>
                  </a:lnTo>
                  <a:lnTo>
                    <a:pt x="1617408" y="83756"/>
                  </a:lnTo>
                  <a:lnTo>
                    <a:pt x="1578686" y="54902"/>
                  </a:lnTo>
                  <a:lnTo>
                    <a:pt x="1536090" y="31572"/>
                  </a:lnTo>
                  <a:lnTo>
                    <a:pt x="1490129" y="14287"/>
                  </a:lnTo>
                  <a:lnTo>
                    <a:pt x="1441335" y="3594"/>
                  </a:lnTo>
                  <a:lnTo>
                    <a:pt x="1390256" y="0"/>
                  </a:lnTo>
                  <a:lnTo>
                    <a:pt x="1339164" y="3594"/>
                  </a:lnTo>
                  <a:lnTo>
                    <a:pt x="1290370" y="14287"/>
                  </a:lnTo>
                  <a:lnTo>
                    <a:pt x="1244422" y="31572"/>
                  </a:lnTo>
                  <a:lnTo>
                    <a:pt x="1201813" y="54902"/>
                  </a:lnTo>
                  <a:lnTo>
                    <a:pt x="1163091" y="83756"/>
                  </a:lnTo>
                  <a:lnTo>
                    <a:pt x="1128788" y="117602"/>
                  </a:lnTo>
                  <a:lnTo>
                    <a:pt x="1099413" y="155917"/>
                  </a:lnTo>
                  <a:lnTo>
                    <a:pt x="1075524" y="198170"/>
                  </a:lnTo>
                  <a:lnTo>
                    <a:pt x="1048194" y="242150"/>
                  </a:lnTo>
                  <a:lnTo>
                    <a:pt x="1012545" y="278307"/>
                  </a:lnTo>
                  <a:lnTo>
                    <a:pt x="970114" y="305523"/>
                  </a:lnTo>
                  <a:lnTo>
                    <a:pt x="922464" y="322668"/>
                  </a:lnTo>
                  <a:lnTo>
                    <a:pt x="871156" y="328637"/>
                  </a:lnTo>
                  <a:lnTo>
                    <a:pt x="865555" y="328637"/>
                  </a:lnTo>
                  <a:lnTo>
                    <a:pt x="814247" y="322668"/>
                  </a:lnTo>
                  <a:lnTo>
                    <a:pt x="766597" y="305523"/>
                  </a:lnTo>
                  <a:lnTo>
                    <a:pt x="724179" y="278307"/>
                  </a:lnTo>
                  <a:lnTo>
                    <a:pt x="688517" y="242150"/>
                  </a:lnTo>
                  <a:lnTo>
                    <a:pt x="661200" y="198170"/>
                  </a:lnTo>
                  <a:lnTo>
                    <a:pt x="637298" y="155917"/>
                  </a:lnTo>
                  <a:lnTo>
                    <a:pt x="607923" y="117602"/>
                  </a:lnTo>
                  <a:lnTo>
                    <a:pt x="573620" y="83756"/>
                  </a:lnTo>
                  <a:lnTo>
                    <a:pt x="534898" y="54902"/>
                  </a:lnTo>
                  <a:lnTo>
                    <a:pt x="492302" y="31572"/>
                  </a:lnTo>
                  <a:lnTo>
                    <a:pt x="446341" y="14287"/>
                  </a:lnTo>
                  <a:lnTo>
                    <a:pt x="397548" y="3594"/>
                  </a:lnTo>
                  <a:lnTo>
                    <a:pt x="346456" y="0"/>
                  </a:lnTo>
                  <a:lnTo>
                    <a:pt x="299440" y="3378"/>
                  </a:lnTo>
                  <a:lnTo>
                    <a:pt x="254241" y="12979"/>
                  </a:lnTo>
                  <a:lnTo>
                    <a:pt x="211315" y="28346"/>
                  </a:lnTo>
                  <a:lnTo>
                    <a:pt x="171107" y="49022"/>
                  </a:lnTo>
                  <a:lnTo>
                    <a:pt x="134061" y="74574"/>
                  </a:lnTo>
                  <a:lnTo>
                    <a:pt x="100596" y="104546"/>
                  </a:lnTo>
                  <a:lnTo>
                    <a:pt x="71183" y="138493"/>
                  </a:lnTo>
                  <a:lnTo>
                    <a:pt x="46228" y="175958"/>
                  </a:lnTo>
                  <a:lnTo>
                    <a:pt x="26200" y="216509"/>
                  </a:lnTo>
                  <a:lnTo>
                    <a:pt x="11518" y="259689"/>
                  </a:lnTo>
                  <a:lnTo>
                    <a:pt x="2641" y="305041"/>
                  </a:lnTo>
                  <a:lnTo>
                    <a:pt x="0" y="352132"/>
                  </a:lnTo>
                  <a:lnTo>
                    <a:pt x="3708" y="398754"/>
                  </a:lnTo>
                  <a:lnTo>
                    <a:pt x="13360" y="443433"/>
                  </a:lnTo>
                  <a:lnTo>
                    <a:pt x="28549" y="485787"/>
                  </a:lnTo>
                  <a:lnTo>
                    <a:pt x="48856" y="525399"/>
                  </a:lnTo>
                  <a:lnTo>
                    <a:pt x="73888" y="561860"/>
                  </a:lnTo>
                  <a:lnTo>
                    <a:pt x="103238" y="594766"/>
                  </a:lnTo>
                  <a:lnTo>
                    <a:pt x="136512" y="623722"/>
                  </a:lnTo>
                  <a:lnTo>
                    <a:pt x="173278" y="648322"/>
                  </a:lnTo>
                  <a:lnTo>
                    <a:pt x="213156" y="668159"/>
                  </a:lnTo>
                  <a:lnTo>
                    <a:pt x="255739" y="682828"/>
                  </a:lnTo>
                  <a:lnTo>
                    <a:pt x="300621" y="691934"/>
                  </a:lnTo>
                  <a:lnTo>
                    <a:pt x="347395" y="695058"/>
                  </a:lnTo>
                  <a:lnTo>
                    <a:pt x="398602" y="691311"/>
                  </a:lnTo>
                  <a:lnTo>
                    <a:pt x="447484" y="680415"/>
                  </a:lnTo>
                  <a:lnTo>
                    <a:pt x="493496" y="662927"/>
                  </a:lnTo>
                  <a:lnTo>
                    <a:pt x="536117" y="639356"/>
                  </a:lnTo>
                  <a:lnTo>
                    <a:pt x="574827" y="610260"/>
                  </a:lnTo>
                  <a:lnTo>
                    <a:pt x="609079" y="576135"/>
                  </a:lnTo>
                  <a:lnTo>
                    <a:pt x="638340" y="537552"/>
                  </a:lnTo>
                  <a:lnTo>
                    <a:pt x="662076" y="495033"/>
                  </a:lnTo>
                  <a:lnTo>
                    <a:pt x="689229" y="451307"/>
                  </a:lnTo>
                  <a:lnTo>
                    <a:pt x="725030" y="415620"/>
                  </a:lnTo>
                  <a:lnTo>
                    <a:pt x="767740" y="388924"/>
                  </a:lnTo>
                  <a:lnTo>
                    <a:pt x="815581" y="372198"/>
                  </a:lnTo>
                  <a:lnTo>
                    <a:pt x="866838" y="366407"/>
                  </a:lnTo>
                  <a:lnTo>
                    <a:pt x="869873" y="366407"/>
                  </a:lnTo>
                  <a:lnTo>
                    <a:pt x="921131" y="372198"/>
                  </a:lnTo>
                  <a:lnTo>
                    <a:pt x="968984" y="388924"/>
                  </a:lnTo>
                  <a:lnTo>
                    <a:pt x="1011682" y="415620"/>
                  </a:lnTo>
                  <a:lnTo>
                    <a:pt x="1047483" y="451307"/>
                  </a:lnTo>
                  <a:lnTo>
                    <a:pt x="1074648" y="495033"/>
                  </a:lnTo>
                  <a:lnTo>
                    <a:pt x="1097876" y="536778"/>
                  </a:lnTo>
                  <a:lnTo>
                    <a:pt x="1126439" y="574738"/>
                  </a:lnTo>
                  <a:lnTo>
                    <a:pt x="1159814" y="608418"/>
                  </a:lnTo>
                  <a:lnTo>
                    <a:pt x="1197508" y="637311"/>
                  </a:lnTo>
                  <a:lnTo>
                    <a:pt x="1239024" y="660895"/>
                  </a:lnTo>
                  <a:lnTo>
                    <a:pt x="1283843" y="678700"/>
                  </a:lnTo>
                  <a:lnTo>
                    <a:pt x="1331480" y="690206"/>
                  </a:lnTo>
                  <a:lnTo>
                    <a:pt x="1381404" y="694905"/>
                  </a:lnTo>
                  <a:lnTo>
                    <a:pt x="1392555" y="695058"/>
                  </a:lnTo>
                  <a:lnTo>
                    <a:pt x="1399095" y="694905"/>
                  </a:lnTo>
                  <a:lnTo>
                    <a:pt x="1449031" y="690206"/>
                  </a:lnTo>
                  <a:lnTo>
                    <a:pt x="1496656" y="678700"/>
                  </a:lnTo>
                  <a:lnTo>
                    <a:pt x="1541475" y="660895"/>
                  </a:lnTo>
                  <a:lnTo>
                    <a:pt x="1582991" y="637311"/>
                  </a:lnTo>
                  <a:lnTo>
                    <a:pt x="1620685" y="608418"/>
                  </a:lnTo>
                  <a:lnTo>
                    <a:pt x="1654073" y="574738"/>
                  </a:lnTo>
                  <a:lnTo>
                    <a:pt x="1682623" y="536778"/>
                  </a:lnTo>
                  <a:lnTo>
                    <a:pt x="1705864" y="495033"/>
                  </a:lnTo>
                  <a:lnTo>
                    <a:pt x="1733016" y="451307"/>
                  </a:lnTo>
                  <a:lnTo>
                    <a:pt x="1768817" y="415620"/>
                  </a:lnTo>
                  <a:lnTo>
                    <a:pt x="1811528" y="388924"/>
                  </a:lnTo>
                  <a:lnTo>
                    <a:pt x="1859368" y="372198"/>
                  </a:lnTo>
                  <a:lnTo>
                    <a:pt x="1910626" y="366407"/>
                  </a:lnTo>
                  <a:lnTo>
                    <a:pt x="1913661" y="366407"/>
                  </a:lnTo>
                  <a:lnTo>
                    <a:pt x="1964918" y="372198"/>
                  </a:lnTo>
                  <a:lnTo>
                    <a:pt x="2012772" y="388924"/>
                  </a:lnTo>
                  <a:lnTo>
                    <a:pt x="2055469" y="415620"/>
                  </a:lnTo>
                  <a:lnTo>
                    <a:pt x="2091270" y="451307"/>
                  </a:lnTo>
                  <a:lnTo>
                    <a:pt x="2118436" y="495033"/>
                  </a:lnTo>
                  <a:lnTo>
                    <a:pt x="2142172" y="537552"/>
                  </a:lnTo>
                  <a:lnTo>
                    <a:pt x="2171420" y="576135"/>
                  </a:lnTo>
                  <a:lnTo>
                    <a:pt x="2205672" y="610260"/>
                  </a:lnTo>
                  <a:lnTo>
                    <a:pt x="2244382" y="639356"/>
                  </a:lnTo>
                  <a:lnTo>
                    <a:pt x="2287003" y="662927"/>
                  </a:lnTo>
                  <a:lnTo>
                    <a:pt x="2333028" y="680415"/>
                  </a:lnTo>
                  <a:lnTo>
                    <a:pt x="2381897" y="691311"/>
                  </a:lnTo>
                  <a:lnTo>
                    <a:pt x="2433104" y="695058"/>
                  </a:lnTo>
                  <a:lnTo>
                    <a:pt x="2479878" y="691934"/>
                  </a:lnTo>
                  <a:lnTo>
                    <a:pt x="2524760" y="682828"/>
                  </a:lnTo>
                  <a:lnTo>
                    <a:pt x="2567343" y="668159"/>
                  </a:lnTo>
                  <a:lnTo>
                    <a:pt x="2607221" y="648322"/>
                  </a:lnTo>
                  <a:lnTo>
                    <a:pt x="2644000" y="623722"/>
                  </a:lnTo>
                  <a:lnTo>
                    <a:pt x="2677261" y="594766"/>
                  </a:lnTo>
                  <a:lnTo>
                    <a:pt x="2706611" y="561860"/>
                  </a:lnTo>
                  <a:lnTo>
                    <a:pt x="2731643" y="525399"/>
                  </a:lnTo>
                  <a:lnTo>
                    <a:pt x="2751950" y="485787"/>
                  </a:lnTo>
                  <a:lnTo>
                    <a:pt x="2767139" y="443433"/>
                  </a:lnTo>
                  <a:lnTo>
                    <a:pt x="2776791" y="398754"/>
                  </a:lnTo>
                  <a:lnTo>
                    <a:pt x="2780512" y="352132"/>
                  </a:lnTo>
                  <a:close/>
                </a:path>
              </a:pathLst>
            </a:custGeom>
            <a:solidFill>
              <a:srgbClr val="FFFFFF">
                <a:alpha val="29798"/>
              </a:srgbClr>
            </a:solidFill>
          </p:spPr>
          <p:txBody>
            <a:bodyPr wrap="square" lIns="0" tIns="0" rIns="0" bIns="0" rtlCol="0"/>
            <a:lstStyle/>
            <a:p>
              <a:endParaRPr/>
            </a:p>
          </p:txBody>
        </p:sp>
      </p:grpSp>
      <p:sp>
        <p:nvSpPr>
          <p:cNvPr id="12" name="object 6">
            <a:extLst>
              <a:ext uri="{FF2B5EF4-FFF2-40B4-BE49-F238E27FC236}">
                <a16:creationId xmlns:a16="http://schemas.microsoft.com/office/drawing/2014/main" id="{90071FF3-5731-E9CC-64ED-5EDC161E32BB}"/>
              </a:ext>
            </a:extLst>
          </p:cNvPr>
          <p:cNvSpPr/>
          <p:nvPr/>
        </p:nvSpPr>
        <p:spPr>
          <a:xfrm>
            <a:off x="5155469" y="1939355"/>
            <a:ext cx="1848797" cy="1848797"/>
          </a:xfrm>
          <a:custGeom>
            <a:avLst/>
            <a:gdLst/>
            <a:ahLst/>
            <a:cxnLst/>
            <a:rect l="l" t="t" r="r" b="b"/>
            <a:pathLst>
              <a:path w="3086100" h="3086100">
                <a:moveTo>
                  <a:pt x="1543089" y="3086099"/>
                </a:moveTo>
                <a:lnTo>
                  <a:pt x="1494987" y="3085365"/>
                </a:lnTo>
                <a:lnTo>
                  <a:pt x="1447291" y="3083177"/>
                </a:lnTo>
                <a:lnTo>
                  <a:pt x="1399982" y="3079555"/>
                </a:lnTo>
                <a:lnTo>
                  <a:pt x="1353082" y="3074522"/>
                </a:lnTo>
                <a:lnTo>
                  <a:pt x="1306612" y="3068099"/>
                </a:lnTo>
                <a:lnTo>
                  <a:pt x="1260594" y="3060306"/>
                </a:lnTo>
                <a:lnTo>
                  <a:pt x="1215048" y="3051166"/>
                </a:lnTo>
                <a:lnTo>
                  <a:pt x="1169996" y="3040700"/>
                </a:lnTo>
                <a:lnTo>
                  <a:pt x="1125459" y="3028929"/>
                </a:lnTo>
                <a:lnTo>
                  <a:pt x="1081459" y="3015874"/>
                </a:lnTo>
                <a:lnTo>
                  <a:pt x="1038018" y="3001557"/>
                </a:lnTo>
                <a:lnTo>
                  <a:pt x="995155" y="2985999"/>
                </a:lnTo>
                <a:lnTo>
                  <a:pt x="952893" y="2969221"/>
                </a:lnTo>
                <a:lnTo>
                  <a:pt x="911254" y="2951246"/>
                </a:lnTo>
                <a:lnTo>
                  <a:pt x="870258" y="2932093"/>
                </a:lnTo>
                <a:lnTo>
                  <a:pt x="829926" y="2911785"/>
                </a:lnTo>
                <a:lnTo>
                  <a:pt x="790281" y="2890342"/>
                </a:lnTo>
                <a:lnTo>
                  <a:pt x="751343" y="2867787"/>
                </a:lnTo>
                <a:lnTo>
                  <a:pt x="713134" y="2844140"/>
                </a:lnTo>
                <a:lnTo>
                  <a:pt x="675675" y="2819423"/>
                </a:lnTo>
                <a:lnTo>
                  <a:pt x="638987" y="2793658"/>
                </a:lnTo>
                <a:lnTo>
                  <a:pt x="603092" y="2766864"/>
                </a:lnTo>
                <a:lnTo>
                  <a:pt x="568011" y="2739065"/>
                </a:lnTo>
                <a:lnTo>
                  <a:pt x="533766" y="2710280"/>
                </a:lnTo>
                <a:lnTo>
                  <a:pt x="500378" y="2680532"/>
                </a:lnTo>
                <a:lnTo>
                  <a:pt x="467867" y="2649842"/>
                </a:lnTo>
                <a:lnTo>
                  <a:pt x="436256" y="2618231"/>
                </a:lnTo>
                <a:lnTo>
                  <a:pt x="405566" y="2585721"/>
                </a:lnTo>
                <a:lnTo>
                  <a:pt x="375818" y="2552333"/>
                </a:lnTo>
                <a:lnTo>
                  <a:pt x="347034" y="2518087"/>
                </a:lnTo>
                <a:lnTo>
                  <a:pt x="319234" y="2483007"/>
                </a:lnTo>
                <a:lnTo>
                  <a:pt x="292441" y="2447112"/>
                </a:lnTo>
                <a:lnTo>
                  <a:pt x="266675" y="2410424"/>
                </a:lnTo>
                <a:lnTo>
                  <a:pt x="241958" y="2372965"/>
                </a:lnTo>
                <a:lnTo>
                  <a:pt x="218311" y="2334756"/>
                </a:lnTo>
                <a:lnTo>
                  <a:pt x="195756" y="2295818"/>
                </a:lnTo>
                <a:lnTo>
                  <a:pt x="174314" y="2256172"/>
                </a:lnTo>
                <a:lnTo>
                  <a:pt x="154006" y="2215841"/>
                </a:lnTo>
                <a:lnTo>
                  <a:pt x="134853" y="2174845"/>
                </a:lnTo>
                <a:lnTo>
                  <a:pt x="116877" y="2133205"/>
                </a:lnTo>
                <a:lnTo>
                  <a:pt x="100100" y="2090943"/>
                </a:lnTo>
                <a:lnTo>
                  <a:pt x="84542" y="2048081"/>
                </a:lnTo>
                <a:lnTo>
                  <a:pt x="70225" y="2004639"/>
                </a:lnTo>
                <a:lnTo>
                  <a:pt x="57170" y="1960639"/>
                </a:lnTo>
                <a:lnTo>
                  <a:pt x="45399" y="1916103"/>
                </a:lnTo>
                <a:lnTo>
                  <a:pt x="34933" y="1871051"/>
                </a:lnTo>
                <a:lnTo>
                  <a:pt x="25793" y="1825505"/>
                </a:lnTo>
                <a:lnTo>
                  <a:pt x="18000" y="1779486"/>
                </a:lnTo>
                <a:lnTo>
                  <a:pt x="11577" y="1733016"/>
                </a:lnTo>
                <a:lnTo>
                  <a:pt x="6544" y="1686116"/>
                </a:lnTo>
                <a:lnTo>
                  <a:pt x="2922" y="1638808"/>
                </a:lnTo>
                <a:lnTo>
                  <a:pt x="733" y="1591112"/>
                </a:lnTo>
                <a:lnTo>
                  <a:pt x="0" y="1543028"/>
                </a:lnTo>
                <a:lnTo>
                  <a:pt x="733" y="1494988"/>
                </a:lnTo>
                <a:lnTo>
                  <a:pt x="2922" y="1447291"/>
                </a:lnTo>
                <a:lnTo>
                  <a:pt x="6544" y="1399983"/>
                </a:lnTo>
                <a:lnTo>
                  <a:pt x="11577" y="1353083"/>
                </a:lnTo>
                <a:lnTo>
                  <a:pt x="18000" y="1306613"/>
                </a:lnTo>
                <a:lnTo>
                  <a:pt x="25793" y="1260594"/>
                </a:lnTo>
                <a:lnTo>
                  <a:pt x="34933" y="1215048"/>
                </a:lnTo>
                <a:lnTo>
                  <a:pt x="45399" y="1169996"/>
                </a:lnTo>
                <a:lnTo>
                  <a:pt x="57170" y="1125460"/>
                </a:lnTo>
                <a:lnTo>
                  <a:pt x="70225" y="1081460"/>
                </a:lnTo>
                <a:lnTo>
                  <a:pt x="84542" y="1038018"/>
                </a:lnTo>
                <a:lnTo>
                  <a:pt x="100100" y="995156"/>
                </a:lnTo>
                <a:lnTo>
                  <a:pt x="116877" y="952894"/>
                </a:lnTo>
                <a:lnTo>
                  <a:pt x="134853" y="911254"/>
                </a:lnTo>
                <a:lnTo>
                  <a:pt x="154006" y="870258"/>
                </a:lnTo>
                <a:lnTo>
                  <a:pt x="174314" y="829927"/>
                </a:lnTo>
                <a:lnTo>
                  <a:pt x="195756" y="790281"/>
                </a:lnTo>
                <a:lnTo>
                  <a:pt x="218311" y="751343"/>
                </a:lnTo>
                <a:lnTo>
                  <a:pt x="241958" y="713134"/>
                </a:lnTo>
                <a:lnTo>
                  <a:pt x="266675" y="675675"/>
                </a:lnTo>
                <a:lnTo>
                  <a:pt x="292441" y="638987"/>
                </a:lnTo>
                <a:lnTo>
                  <a:pt x="319234" y="603092"/>
                </a:lnTo>
                <a:lnTo>
                  <a:pt x="347034" y="568012"/>
                </a:lnTo>
                <a:lnTo>
                  <a:pt x="375818" y="533766"/>
                </a:lnTo>
                <a:lnTo>
                  <a:pt x="405566" y="500378"/>
                </a:lnTo>
                <a:lnTo>
                  <a:pt x="436256" y="467868"/>
                </a:lnTo>
                <a:lnTo>
                  <a:pt x="467867" y="436257"/>
                </a:lnTo>
                <a:lnTo>
                  <a:pt x="500378" y="405567"/>
                </a:lnTo>
                <a:lnTo>
                  <a:pt x="533766" y="375819"/>
                </a:lnTo>
                <a:lnTo>
                  <a:pt x="568011" y="347034"/>
                </a:lnTo>
                <a:lnTo>
                  <a:pt x="603092" y="319235"/>
                </a:lnTo>
                <a:lnTo>
                  <a:pt x="638987" y="292441"/>
                </a:lnTo>
                <a:lnTo>
                  <a:pt x="675675" y="266676"/>
                </a:lnTo>
                <a:lnTo>
                  <a:pt x="713134" y="241959"/>
                </a:lnTo>
                <a:lnTo>
                  <a:pt x="751343" y="218312"/>
                </a:lnTo>
                <a:lnTo>
                  <a:pt x="790281" y="195757"/>
                </a:lnTo>
                <a:lnTo>
                  <a:pt x="829926" y="174314"/>
                </a:lnTo>
                <a:lnTo>
                  <a:pt x="870258" y="154006"/>
                </a:lnTo>
                <a:lnTo>
                  <a:pt x="911254" y="134853"/>
                </a:lnTo>
                <a:lnTo>
                  <a:pt x="952893" y="116878"/>
                </a:lnTo>
                <a:lnTo>
                  <a:pt x="995155" y="100100"/>
                </a:lnTo>
                <a:lnTo>
                  <a:pt x="1038018" y="84542"/>
                </a:lnTo>
                <a:lnTo>
                  <a:pt x="1081459" y="70225"/>
                </a:lnTo>
                <a:lnTo>
                  <a:pt x="1125459" y="57170"/>
                </a:lnTo>
                <a:lnTo>
                  <a:pt x="1169996" y="45399"/>
                </a:lnTo>
                <a:lnTo>
                  <a:pt x="1215048" y="34933"/>
                </a:lnTo>
                <a:lnTo>
                  <a:pt x="1260594" y="25793"/>
                </a:lnTo>
                <a:lnTo>
                  <a:pt x="1306612" y="18000"/>
                </a:lnTo>
                <a:lnTo>
                  <a:pt x="1353082" y="11577"/>
                </a:lnTo>
                <a:lnTo>
                  <a:pt x="1399982" y="6544"/>
                </a:lnTo>
                <a:lnTo>
                  <a:pt x="1447291" y="2922"/>
                </a:lnTo>
                <a:lnTo>
                  <a:pt x="1494987" y="734"/>
                </a:lnTo>
                <a:lnTo>
                  <a:pt x="1543049" y="0"/>
                </a:lnTo>
                <a:lnTo>
                  <a:pt x="1591111" y="734"/>
                </a:lnTo>
                <a:lnTo>
                  <a:pt x="1638807" y="2922"/>
                </a:lnTo>
                <a:lnTo>
                  <a:pt x="1686116" y="6544"/>
                </a:lnTo>
                <a:lnTo>
                  <a:pt x="1733016" y="11577"/>
                </a:lnTo>
                <a:lnTo>
                  <a:pt x="1779486" y="18000"/>
                </a:lnTo>
                <a:lnTo>
                  <a:pt x="1825505" y="25793"/>
                </a:lnTo>
                <a:lnTo>
                  <a:pt x="1871051" y="34933"/>
                </a:lnTo>
                <a:lnTo>
                  <a:pt x="1916103" y="45399"/>
                </a:lnTo>
                <a:lnTo>
                  <a:pt x="1960639" y="57170"/>
                </a:lnTo>
                <a:lnTo>
                  <a:pt x="2004639" y="70225"/>
                </a:lnTo>
                <a:lnTo>
                  <a:pt x="2048081" y="84542"/>
                </a:lnTo>
                <a:lnTo>
                  <a:pt x="2090943" y="100100"/>
                </a:lnTo>
                <a:lnTo>
                  <a:pt x="2133205" y="116878"/>
                </a:lnTo>
                <a:lnTo>
                  <a:pt x="2174845" y="134853"/>
                </a:lnTo>
                <a:lnTo>
                  <a:pt x="2215841" y="154006"/>
                </a:lnTo>
                <a:lnTo>
                  <a:pt x="2256172" y="174314"/>
                </a:lnTo>
                <a:lnTo>
                  <a:pt x="2295818" y="195757"/>
                </a:lnTo>
                <a:lnTo>
                  <a:pt x="2334756" y="218312"/>
                </a:lnTo>
                <a:lnTo>
                  <a:pt x="2372965" y="241959"/>
                </a:lnTo>
                <a:lnTo>
                  <a:pt x="2410424" y="266676"/>
                </a:lnTo>
                <a:lnTo>
                  <a:pt x="2447112" y="292441"/>
                </a:lnTo>
                <a:lnTo>
                  <a:pt x="2483006" y="319235"/>
                </a:lnTo>
                <a:lnTo>
                  <a:pt x="2518087" y="347034"/>
                </a:lnTo>
                <a:lnTo>
                  <a:pt x="2552332" y="375819"/>
                </a:lnTo>
                <a:lnTo>
                  <a:pt x="2585721" y="405567"/>
                </a:lnTo>
                <a:lnTo>
                  <a:pt x="2618231" y="436257"/>
                </a:lnTo>
                <a:lnTo>
                  <a:pt x="2649842" y="467868"/>
                </a:lnTo>
                <a:lnTo>
                  <a:pt x="2680532" y="500378"/>
                </a:lnTo>
                <a:lnTo>
                  <a:pt x="2710280" y="533766"/>
                </a:lnTo>
                <a:lnTo>
                  <a:pt x="2739064" y="568012"/>
                </a:lnTo>
                <a:lnTo>
                  <a:pt x="2766864" y="603092"/>
                </a:lnTo>
                <a:lnTo>
                  <a:pt x="2793657" y="638987"/>
                </a:lnTo>
                <a:lnTo>
                  <a:pt x="2819423" y="675675"/>
                </a:lnTo>
                <a:lnTo>
                  <a:pt x="2844140" y="713134"/>
                </a:lnTo>
                <a:lnTo>
                  <a:pt x="2867787" y="751343"/>
                </a:lnTo>
                <a:lnTo>
                  <a:pt x="2890342" y="790281"/>
                </a:lnTo>
                <a:lnTo>
                  <a:pt x="2911785" y="829927"/>
                </a:lnTo>
                <a:lnTo>
                  <a:pt x="2932093" y="870258"/>
                </a:lnTo>
                <a:lnTo>
                  <a:pt x="2951245" y="911254"/>
                </a:lnTo>
                <a:lnTo>
                  <a:pt x="2969221" y="952894"/>
                </a:lnTo>
                <a:lnTo>
                  <a:pt x="2985999" y="995156"/>
                </a:lnTo>
                <a:lnTo>
                  <a:pt x="3001557" y="1038018"/>
                </a:lnTo>
                <a:lnTo>
                  <a:pt x="3015874" y="1081460"/>
                </a:lnTo>
                <a:lnTo>
                  <a:pt x="3028928" y="1125460"/>
                </a:lnTo>
                <a:lnTo>
                  <a:pt x="3040700" y="1169996"/>
                </a:lnTo>
                <a:lnTo>
                  <a:pt x="3051166" y="1215048"/>
                </a:lnTo>
                <a:lnTo>
                  <a:pt x="3060306" y="1260594"/>
                </a:lnTo>
                <a:lnTo>
                  <a:pt x="3068098" y="1306613"/>
                </a:lnTo>
                <a:lnTo>
                  <a:pt x="3074522" y="1353083"/>
                </a:lnTo>
                <a:lnTo>
                  <a:pt x="3079555" y="1399983"/>
                </a:lnTo>
                <a:lnTo>
                  <a:pt x="3083176" y="1447291"/>
                </a:lnTo>
                <a:lnTo>
                  <a:pt x="3085365" y="1494988"/>
                </a:lnTo>
                <a:lnTo>
                  <a:pt x="3086099" y="1543050"/>
                </a:lnTo>
                <a:lnTo>
                  <a:pt x="3085365" y="1591112"/>
                </a:lnTo>
                <a:lnTo>
                  <a:pt x="3083176" y="1638808"/>
                </a:lnTo>
                <a:lnTo>
                  <a:pt x="3079555" y="1686116"/>
                </a:lnTo>
                <a:lnTo>
                  <a:pt x="3074522" y="1733016"/>
                </a:lnTo>
                <a:lnTo>
                  <a:pt x="3068098" y="1779486"/>
                </a:lnTo>
                <a:lnTo>
                  <a:pt x="3060306" y="1825505"/>
                </a:lnTo>
                <a:lnTo>
                  <a:pt x="3051166" y="1871051"/>
                </a:lnTo>
                <a:lnTo>
                  <a:pt x="3040700" y="1916103"/>
                </a:lnTo>
                <a:lnTo>
                  <a:pt x="3028928" y="1960639"/>
                </a:lnTo>
                <a:lnTo>
                  <a:pt x="3015874" y="2004639"/>
                </a:lnTo>
                <a:lnTo>
                  <a:pt x="3001557" y="2048081"/>
                </a:lnTo>
                <a:lnTo>
                  <a:pt x="2985999" y="2090943"/>
                </a:lnTo>
                <a:lnTo>
                  <a:pt x="2969221" y="2133205"/>
                </a:lnTo>
                <a:lnTo>
                  <a:pt x="2951245" y="2174845"/>
                </a:lnTo>
                <a:lnTo>
                  <a:pt x="2932093" y="2215841"/>
                </a:lnTo>
                <a:lnTo>
                  <a:pt x="2911785" y="2256172"/>
                </a:lnTo>
                <a:lnTo>
                  <a:pt x="2890342" y="2295818"/>
                </a:lnTo>
                <a:lnTo>
                  <a:pt x="2867787" y="2334756"/>
                </a:lnTo>
                <a:lnTo>
                  <a:pt x="2844140" y="2372965"/>
                </a:lnTo>
                <a:lnTo>
                  <a:pt x="2819423" y="2410424"/>
                </a:lnTo>
                <a:lnTo>
                  <a:pt x="2793657" y="2447112"/>
                </a:lnTo>
                <a:lnTo>
                  <a:pt x="2766864" y="2483007"/>
                </a:lnTo>
                <a:lnTo>
                  <a:pt x="2739064" y="2518087"/>
                </a:lnTo>
                <a:lnTo>
                  <a:pt x="2710280" y="2552333"/>
                </a:lnTo>
                <a:lnTo>
                  <a:pt x="2680532" y="2585721"/>
                </a:lnTo>
                <a:lnTo>
                  <a:pt x="2649842" y="2618231"/>
                </a:lnTo>
                <a:lnTo>
                  <a:pt x="2618231" y="2649842"/>
                </a:lnTo>
                <a:lnTo>
                  <a:pt x="2585721" y="2680532"/>
                </a:lnTo>
                <a:lnTo>
                  <a:pt x="2552332" y="2710280"/>
                </a:lnTo>
                <a:lnTo>
                  <a:pt x="2518087" y="2739065"/>
                </a:lnTo>
                <a:lnTo>
                  <a:pt x="2483006" y="2766864"/>
                </a:lnTo>
                <a:lnTo>
                  <a:pt x="2447112" y="2793658"/>
                </a:lnTo>
                <a:lnTo>
                  <a:pt x="2410424" y="2819423"/>
                </a:lnTo>
                <a:lnTo>
                  <a:pt x="2372965" y="2844140"/>
                </a:lnTo>
                <a:lnTo>
                  <a:pt x="2334756" y="2867787"/>
                </a:lnTo>
                <a:lnTo>
                  <a:pt x="2295818" y="2890342"/>
                </a:lnTo>
                <a:lnTo>
                  <a:pt x="2256172" y="2911785"/>
                </a:lnTo>
                <a:lnTo>
                  <a:pt x="2215841" y="2932093"/>
                </a:lnTo>
                <a:lnTo>
                  <a:pt x="2174845" y="2951246"/>
                </a:lnTo>
                <a:lnTo>
                  <a:pt x="2133205" y="2969221"/>
                </a:lnTo>
                <a:lnTo>
                  <a:pt x="2090943" y="2985999"/>
                </a:lnTo>
                <a:lnTo>
                  <a:pt x="2048081" y="3001557"/>
                </a:lnTo>
                <a:lnTo>
                  <a:pt x="2004639" y="3015874"/>
                </a:lnTo>
                <a:lnTo>
                  <a:pt x="1960639" y="3028929"/>
                </a:lnTo>
                <a:lnTo>
                  <a:pt x="1916103" y="3040700"/>
                </a:lnTo>
                <a:lnTo>
                  <a:pt x="1871051" y="3051166"/>
                </a:lnTo>
                <a:lnTo>
                  <a:pt x="1825505" y="3060306"/>
                </a:lnTo>
                <a:lnTo>
                  <a:pt x="1779486" y="3068099"/>
                </a:lnTo>
                <a:lnTo>
                  <a:pt x="1733016" y="3074522"/>
                </a:lnTo>
                <a:lnTo>
                  <a:pt x="1686116" y="3079555"/>
                </a:lnTo>
                <a:lnTo>
                  <a:pt x="1638807" y="3083177"/>
                </a:lnTo>
                <a:lnTo>
                  <a:pt x="1591111" y="3085365"/>
                </a:lnTo>
                <a:lnTo>
                  <a:pt x="1543089" y="3086099"/>
                </a:lnTo>
                <a:close/>
              </a:path>
            </a:pathLst>
          </a:custGeom>
          <a:solidFill>
            <a:srgbClr val="FFFFFF"/>
          </a:solidFill>
        </p:spPr>
        <p:txBody>
          <a:bodyPr wrap="square" lIns="0" tIns="0" rIns="0" bIns="0" rtlCol="0"/>
          <a:lstStyle/>
          <a:p>
            <a:endParaRPr/>
          </a:p>
        </p:txBody>
      </p:sp>
      <p:pic>
        <p:nvPicPr>
          <p:cNvPr id="3" name="Picture 2">
            <a:extLst>
              <a:ext uri="{FF2B5EF4-FFF2-40B4-BE49-F238E27FC236}">
                <a16:creationId xmlns:a16="http://schemas.microsoft.com/office/drawing/2014/main" id="{57E53BC9-EF63-15DD-0670-5586EB1238F8}"/>
              </a:ext>
            </a:extLst>
          </p:cNvPr>
          <p:cNvPicPr>
            <a:picLocks noChangeAspect="1"/>
          </p:cNvPicPr>
          <p:nvPr/>
        </p:nvPicPr>
        <p:blipFill>
          <a:blip r:embed="rId3"/>
          <a:stretch>
            <a:fillRect/>
          </a:stretch>
        </p:blipFill>
        <p:spPr>
          <a:xfrm>
            <a:off x="1430201" y="1457738"/>
            <a:ext cx="9299331" cy="4684125"/>
          </a:xfrm>
          <a:prstGeom prst="rect">
            <a:avLst/>
          </a:prstGeom>
        </p:spPr>
      </p:pic>
      <p:sp>
        <p:nvSpPr>
          <p:cNvPr id="4" name="TextBox 3">
            <a:extLst>
              <a:ext uri="{FF2B5EF4-FFF2-40B4-BE49-F238E27FC236}">
                <a16:creationId xmlns:a16="http://schemas.microsoft.com/office/drawing/2014/main" id="{A2AEA5DA-7280-5D8A-C852-3EBE7A1495DE}"/>
              </a:ext>
            </a:extLst>
          </p:cNvPr>
          <p:cNvSpPr txBox="1"/>
          <p:nvPr/>
        </p:nvSpPr>
        <p:spPr>
          <a:xfrm>
            <a:off x="1654713" y="662091"/>
            <a:ext cx="8415131" cy="646331"/>
          </a:xfrm>
          <a:prstGeom prst="rect">
            <a:avLst/>
          </a:prstGeom>
          <a:noFill/>
        </p:spPr>
        <p:txBody>
          <a:bodyPr wrap="square">
            <a:spAutoFit/>
          </a:bodyPr>
          <a:lstStyle/>
          <a:p>
            <a:r>
              <a:rPr lang="en-US" dirty="0"/>
              <a:t>Q4. </a:t>
            </a:r>
            <a:r>
              <a:rPr lang="en-US" sz="1800" dirty="0">
                <a:solidFill>
                  <a:schemeClr val="tx1"/>
                </a:solidFill>
                <a:latin typeface="Roboto" panose="02000000000000000000" pitchFamily="2" charset="0"/>
                <a:ea typeface="Roboto" panose="02000000000000000000" pitchFamily="2" charset="0"/>
                <a:cs typeface="Roboto" panose="02000000000000000000" pitchFamily="2" charset="0"/>
              </a:rPr>
              <a:t>Is Salary Distribution/ benefits same across all the years?</a:t>
            </a:r>
          </a:p>
          <a:p>
            <a:endParaRPr lang="en-US" dirty="0"/>
          </a:p>
        </p:txBody>
      </p:sp>
    </p:spTree>
    <p:extLst>
      <p:ext uri="{BB962C8B-B14F-4D97-AF65-F5344CB8AC3E}">
        <p14:creationId xmlns:p14="http://schemas.microsoft.com/office/powerpoint/2010/main" val="25422936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01EBAB-5D4A-E402-52B5-5B730EA5AE41}"/>
              </a:ext>
            </a:extLst>
          </p:cNvPr>
          <p:cNvSpPr txBox="1"/>
          <p:nvPr/>
        </p:nvSpPr>
        <p:spPr>
          <a:xfrm>
            <a:off x="1550504" y="1577007"/>
            <a:ext cx="7686261" cy="2400657"/>
          </a:xfrm>
          <a:prstGeom prst="rect">
            <a:avLst/>
          </a:prstGeom>
          <a:noFill/>
        </p:spPr>
        <p:txBody>
          <a:bodyPr wrap="square">
            <a:spAutoFit/>
          </a:bodyPr>
          <a:lstStyle/>
          <a:p>
            <a:r>
              <a:rPr lang="en-US" sz="3000" dirty="0">
                <a:solidFill>
                  <a:prstClr val="black"/>
                </a:solidFill>
                <a:latin typeface="Roboto" panose="02000000000000000000" pitchFamily="2" charset="0"/>
                <a:ea typeface="Roboto" panose="02000000000000000000" pitchFamily="2" charset="0"/>
                <a:cs typeface="Roboto" panose="02000000000000000000" pitchFamily="2" charset="0"/>
              </a:rPr>
              <a:t>We see that the maximum number of hours spent working extra were in the year 2022, but we notice that the salaries and benefits paid the same year were very less compared to the previous years.</a:t>
            </a:r>
          </a:p>
        </p:txBody>
      </p:sp>
    </p:spTree>
    <p:extLst>
      <p:ext uri="{BB962C8B-B14F-4D97-AF65-F5344CB8AC3E}">
        <p14:creationId xmlns:p14="http://schemas.microsoft.com/office/powerpoint/2010/main" val="3613446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object 3">
            <a:extLst>
              <a:ext uri="{FF2B5EF4-FFF2-40B4-BE49-F238E27FC236}">
                <a16:creationId xmlns:a16="http://schemas.microsoft.com/office/drawing/2014/main" id="{D9D87031-5766-9051-9947-34A4F0400BB8}"/>
              </a:ext>
            </a:extLst>
          </p:cNvPr>
          <p:cNvGrpSpPr/>
          <p:nvPr/>
        </p:nvGrpSpPr>
        <p:grpSpPr>
          <a:xfrm>
            <a:off x="207153" y="6440491"/>
            <a:ext cx="1447640" cy="361992"/>
            <a:chOff x="1033578" y="7638561"/>
            <a:chExt cx="2780665" cy="695325"/>
          </a:xfrm>
        </p:grpSpPr>
        <p:pic>
          <p:nvPicPr>
            <p:cNvPr id="10" name="object 4">
              <a:extLst>
                <a:ext uri="{FF2B5EF4-FFF2-40B4-BE49-F238E27FC236}">
                  <a16:creationId xmlns:a16="http://schemas.microsoft.com/office/drawing/2014/main" id="{A437E23D-3298-D188-008D-993756217340}"/>
                </a:ext>
              </a:extLst>
            </p:cNvPr>
            <p:cNvPicPr/>
            <p:nvPr/>
          </p:nvPicPr>
          <p:blipFill>
            <a:blip r:embed="rId2" cstate="print"/>
            <a:stretch>
              <a:fillRect/>
            </a:stretch>
          </p:blipFill>
          <p:spPr>
            <a:xfrm>
              <a:off x="1033578" y="7638561"/>
              <a:ext cx="2780511" cy="695052"/>
            </a:xfrm>
            <a:prstGeom prst="rect">
              <a:avLst/>
            </a:prstGeom>
          </p:spPr>
        </p:pic>
        <p:sp>
          <p:nvSpPr>
            <p:cNvPr id="11" name="object 5">
              <a:extLst>
                <a:ext uri="{FF2B5EF4-FFF2-40B4-BE49-F238E27FC236}">
                  <a16:creationId xmlns:a16="http://schemas.microsoft.com/office/drawing/2014/main" id="{D972F1DB-6B5F-E24F-25F4-CEBF47A0B1AC}"/>
                </a:ext>
              </a:extLst>
            </p:cNvPr>
            <p:cNvSpPr/>
            <p:nvPr/>
          </p:nvSpPr>
          <p:spPr>
            <a:xfrm>
              <a:off x="1033576" y="7638567"/>
              <a:ext cx="2780665" cy="695325"/>
            </a:xfrm>
            <a:custGeom>
              <a:avLst/>
              <a:gdLst/>
              <a:ahLst/>
              <a:cxnLst/>
              <a:rect l="l" t="t" r="r" b="b"/>
              <a:pathLst>
                <a:path w="2780665" h="695325">
                  <a:moveTo>
                    <a:pt x="2780512" y="352132"/>
                  </a:moveTo>
                  <a:lnTo>
                    <a:pt x="2777858" y="305041"/>
                  </a:lnTo>
                  <a:lnTo>
                    <a:pt x="2768981" y="259689"/>
                  </a:lnTo>
                  <a:lnTo>
                    <a:pt x="2754299" y="216509"/>
                  </a:lnTo>
                  <a:lnTo>
                    <a:pt x="2734272" y="175958"/>
                  </a:lnTo>
                  <a:lnTo>
                    <a:pt x="2709329" y="138493"/>
                  </a:lnTo>
                  <a:lnTo>
                    <a:pt x="2679903" y="104546"/>
                  </a:lnTo>
                  <a:lnTo>
                    <a:pt x="2646438" y="74574"/>
                  </a:lnTo>
                  <a:lnTo>
                    <a:pt x="2609392" y="49022"/>
                  </a:lnTo>
                  <a:lnTo>
                    <a:pt x="2569184" y="28346"/>
                  </a:lnTo>
                  <a:lnTo>
                    <a:pt x="2526258" y="12979"/>
                  </a:lnTo>
                  <a:lnTo>
                    <a:pt x="2481072" y="3378"/>
                  </a:lnTo>
                  <a:lnTo>
                    <a:pt x="2434044" y="0"/>
                  </a:lnTo>
                  <a:lnTo>
                    <a:pt x="2382951" y="3594"/>
                  </a:lnTo>
                  <a:lnTo>
                    <a:pt x="2334171" y="14287"/>
                  </a:lnTo>
                  <a:lnTo>
                    <a:pt x="2288209" y="31572"/>
                  </a:lnTo>
                  <a:lnTo>
                    <a:pt x="2245601" y="54902"/>
                  </a:lnTo>
                  <a:lnTo>
                    <a:pt x="2206879" y="83756"/>
                  </a:lnTo>
                  <a:lnTo>
                    <a:pt x="2172576" y="117602"/>
                  </a:lnTo>
                  <a:lnTo>
                    <a:pt x="2143201" y="155917"/>
                  </a:lnTo>
                  <a:lnTo>
                    <a:pt x="2119312" y="198170"/>
                  </a:lnTo>
                  <a:lnTo>
                    <a:pt x="2091982" y="242150"/>
                  </a:lnTo>
                  <a:lnTo>
                    <a:pt x="2056333" y="278307"/>
                  </a:lnTo>
                  <a:lnTo>
                    <a:pt x="2013902" y="305523"/>
                  </a:lnTo>
                  <a:lnTo>
                    <a:pt x="1966252" y="322668"/>
                  </a:lnTo>
                  <a:lnTo>
                    <a:pt x="1914944" y="328637"/>
                  </a:lnTo>
                  <a:lnTo>
                    <a:pt x="1909343" y="328637"/>
                  </a:lnTo>
                  <a:lnTo>
                    <a:pt x="1858035" y="322668"/>
                  </a:lnTo>
                  <a:lnTo>
                    <a:pt x="1810385" y="305523"/>
                  </a:lnTo>
                  <a:lnTo>
                    <a:pt x="1767967" y="278307"/>
                  </a:lnTo>
                  <a:lnTo>
                    <a:pt x="1732305" y="242150"/>
                  </a:lnTo>
                  <a:lnTo>
                    <a:pt x="1704987" y="198170"/>
                  </a:lnTo>
                  <a:lnTo>
                    <a:pt x="1681086" y="155917"/>
                  </a:lnTo>
                  <a:lnTo>
                    <a:pt x="1651711" y="117602"/>
                  </a:lnTo>
                  <a:lnTo>
                    <a:pt x="1617408" y="83756"/>
                  </a:lnTo>
                  <a:lnTo>
                    <a:pt x="1578686" y="54902"/>
                  </a:lnTo>
                  <a:lnTo>
                    <a:pt x="1536090" y="31572"/>
                  </a:lnTo>
                  <a:lnTo>
                    <a:pt x="1490129" y="14287"/>
                  </a:lnTo>
                  <a:lnTo>
                    <a:pt x="1441335" y="3594"/>
                  </a:lnTo>
                  <a:lnTo>
                    <a:pt x="1390256" y="0"/>
                  </a:lnTo>
                  <a:lnTo>
                    <a:pt x="1339164" y="3594"/>
                  </a:lnTo>
                  <a:lnTo>
                    <a:pt x="1290370" y="14287"/>
                  </a:lnTo>
                  <a:lnTo>
                    <a:pt x="1244422" y="31572"/>
                  </a:lnTo>
                  <a:lnTo>
                    <a:pt x="1201813" y="54902"/>
                  </a:lnTo>
                  <a:lnTo>
                    <a:pt x="1163091" y="83756"/>
                  </a:lnTo>
                  <a:lnTo>
                    <a:pt x="1128788" y="117602"/>
                  </a:lnTo>
                  <a:lnTo>
                    <a:pt x="1099413" y="155917"/>
                  </a:lnTo>
                  <a:lnTo>
                    <a:pt x="1075524" y="198170"/>
                  </a:lnTo>
                  <a:lnTo>
                    <a:pt x="1048194" y="242150"/>
                  </a:lnTo>
                  <a:lnTo>
                    <a:pt x="1012545" y="278307"/>
                  </a:lnTo>
                  <a:lnTo>
                    <a:pt x="970114" y="305523"/>
                  </a:lnTo>
                  <a:lnTo>
                    <a:pt x="922464" y="322668"/>
                  </a:lnTo>
                  <a:lnTo>
                    <a:pt x="871156" y="328637"/>
                  </a:lnTo>
                  <a:lnTo>
                    <a:pt x="865555" y="328637"/>
                  </a:lnTo>
                  <a:lnTo>
                    <a:pt x="814247" y="322668"/>
                  </a:lnTo>
                  <a:lnTo>
                    <a:pt x="766597" y="305523"/>
                  </a:lnTo>
                  <a:lnTo>
                    <a:pt x="724179" y="278307"/>
                  </a:lnTo>
                  <a:lnTo>
                    <a:pt x="688517" y="242150"/>
                  </a:lnTo>
                  <a:lnTo>
                    <a:pt x="661200" y="198170"/>
                  </a:lnTo>
                  <a:lnTo>
                    <a:pt x="637298" y="155917"/>
                  </a:lnTo>
                  <a:lnTo>
                    <a:pt x="607923" y="117602"/>
                  </a:lnTo>
                  <a:lnTo>
                    <a:pt x="573620" y="83756"/>
                  </a:lnTo>
                  <a:lnTo>
                    <a:pt x="534898" y="54902"/>
                  </a:lnTo>
                  <a:lnTo>
                    <a:pt x="492302" y="31572"/>
                  </a:lnTo>
                  <a:lnTo>
                    <a:pt x="446341" y="14287"/>
                  </a:lnTo>
                  <a:lnTo>
                    <a:pt x="397548" y="3594"/>
                  </a:lnTo>
                  <a:lnTo>
                    <a:pt x="346456" y="0"/>
                  </a:lnTo>
                  <a:lnTo>
                    <a:pt x="299440" y="3378"/>
                  </a:lnTo>
                  <a:lnTo>
                    <a:pt x="254241" y="12979"/>
                  </a:lnTo>
                  <a:lnTo>
                    <a:pt x="211315" y="28346"/>
                  </a:lnTo>
                  <a:lnTo>
                    <a:pt x="171107" y="49022"/>
                  </a:lnTo>
                  <a:lnTo>
                    <a:pt x="134061" y="74574"/>
                  </a:lnTo>
                  <a:lnTo>
                    <a:pt x="100596" y="104546"/>
                  </a:lnTo>
                  <a:lnTo>
                    <a:pt x="71183" y="138493"/>
                  </a:lnTo>
                  <a:lnTo>
                    <a:pt x="46228" y="175958"/>
                  </a:lnTo>
                  <a:lnTo>
                    <a:pt x="26200" y="216509"/>
                  </a:lnTo>
                  <a:lnTo>
                    <a:pt x="11518" y="259689"/>
                  </a:lnTo>
                  <a:lnTo>
                    <a:pt x="2641" y="305041"/>
                  </a:lnTo>
                  <a:lnTo>
                    <a:pt x="0" y="352132"/>
                  </a:lnTo>
                  <a:lnTo>
                    <a:pt x="3708" y="398754"/>
                  </a:lnTo>
                  <a:lnTo>
                    <a:pt x="13360" y="443433"/>
                  </a:lnTo>
                  <a:lnTo>
                    <a:pt x="28549" y="485787"/>
                  </a:lnTo>
                  <a:lnTo>
                    <a:pt x="48856" y="525399"/>
                  </a:lnTo>
                  <a:lnTo>
                    <a:pt x="73888" y="561860"/>
                  </a:lnTo>
                  <a:lnTo>
                    <a:pt x="103238" y="594766"/>
                  </a:lnTo>
                  <a:lnTo>
                    <a:pt x="136512" y="623722"/>
                  </a:lnTo>
                  <a:lnTo>
                    <a:pt x="173278" y="648322"/>
                  </a:lnTo>
                  <a:lnTo>
                    <a:pt x="213156" y="668159"/>
                  </a:lnTo>
                  <a:lnTo>
                    <a:pt x="255739" y="682828"/>
                  </a:lnTo>
                  <a:lnTo>
                    <a:pt x="300621" y="691934"/>
                  </a:lnTo>
                  <a:lnTo>
                    <a:pt x="347395" y="695058"/>
                  </a:lnTo>
                  <a:lnTo>
                    <a:pt x="398602" y="691311"/>
                  </a:lnTo>
                  <a:lnTo>
                    <a:pt x="447484" y="680415"/>
                  </a:lnTo>
                  <a:lnTo>
                    <a:pt x="493496" y="662927"/>
                  </a:lnTo>
                  <a:lnTo>
                    <a:pt x="536117" y="639356"/>
                  </a:lnTo>
                  <a:lnTo>
                    <a:pt x="574827" y="610260"/>
                  </a:lnTo>
                  <a:lnTo>
                    <a:pt x="609079" y="576135"/>
                  </a:lnTo>
                  <a:lnTo>
                    <a:pt x="638340" y="537552"/>
                  </a:lnTo>
                  <a:lnTo>
                    <a:pt x="662076" y="495033"/>
                  </a:lnTo>
                  <a:lnTo>
                    <a:pt x="689229" y="451307"/>
                  </a:lnTo>
                  <a:lnTo>
                    <a:pt x="725030" y="415620"/>
                  </a:lnTo>
                  <a:lnTo>
                    <a:pt x="767740" y="388924"/>
                  </a:lnTo>
                  <a:lnTo>
                    <a:pt x="815581" y="372198"/>
                  </a:lnTo>
                  <a:lnTo>
                    <a:pt x="866838" y="366407"/>
                  </a:lnTo>
                  <a:lnTo>
                    <a:pt x="869873" y="366407"/>
                  </a:lnTo>
                  <a:lnTo>
                    <a:pt x="921131" y="372198"/>
                  </a:lnTo>
                  <a:lnTo>
                    <a:pt x="968984" y="388924"/>
                  </a:lnTo>
                  <a:lnTo>
                    <a:pt x="1011682" y="415620"/>
                  </a:lnTo>
                  <a:lnTo>
                    <a:pt x="1047483" y="451307"/>
                  </a:lnTo>
                  <a:lnTo>
                    <a:pt x="1074648" y="495033"/>
                  </a:lnTo>
                  <a:lnTo>
                    <a:pt x="1097876" y="536778"/>
                  </a:lnTo>
                  <a:lnTo>
                    <a:pt x="1126439" y="574738"/>
                  </a:lnTo>
                  <a:lnTo>
                    <a:pt x="1159814" y="608418"/>
                  </a:lnTo>
                  <a:lnTo>
                    <a:pt x="1197508" y="637311"/>
                  </a:lnTo>
                  <a:lnTo>
                    <a:pt x="1239024" y="660895"/>
                  </a:lnTo>
                  <a:lnTo>
                    <a:pt x="1283843" y="678700"/>
                  </a:lnTo>
                  <a:lnTo>
                    <a:pt x="1331480" y="690206"/>
                  </a:lnTo>
                  <a:lnTo>
                    <a:pt x="1381404" y="694905"/>
                  </a:lnTo>
                  <a:lnTo>
                    <a:pt x="1392555" y="695058"/>
                  </a:lnTo>
                  <a:lnTo>
                    <a:pt x="1399095" y="694905"/>
                  </a:lnTo>
                  <a:lnTo>
                    <a:pt x="1449031" y="690206"/>
                  </a:lnTo>
                  <a:lnTo>
                    <a:pt x="1496656" y="678700"/>
                  </a:lnTo>
                  <a:lnTo>
                    <a:pt x="1541475" y="660895"/>
                  </a:lnTo>
                  <a:lnTo>
                    <a:pt x="1582991" y="637311"/>
                  </a:lnTo>
                  <a:lnTo>
                    <a:pt x="1620685" y="608418"/>
                  </a:lnTo>
                  <a:lnTo>
                    <a:pt x="1654073" y="574738"/>
                  </a:lnTo>
                  <a:lnTo>
                    <a:pt x="1682623" y="536778"/>
                  </a:lnTo>
                  <a:lnTo>
                    <a:pt x="1705864" y="495033"/>
                  </a:lnTo>
                  <a:lnTo>
                    <a:pt x="1733016" y="451307"/>
                  </a:lnTo>
                  <a:lnTo>
                    <a:pt x="1768817" y="415620"/>
                  </a:lnTo>
                  <a:lnTo>
                    <a:pt x="1811528" y="388924"/>
                  </a:lnTo>
                  <a:lnTo>
                    <a:pt x="1859368" y="372198"/>
                  </a:lnTo>
                  <a:lnTo>
                    <a:pt x="1910626" y="366407"/>
                  </a:lnTo>
                  <a:lnTo>
                    <a:pt x="1913661" y="366407"/>
                  </a:lnTo>
                  <a:lnTo>
                    <a:pt x="1964918" y="372198"/>
                  </a:lnTo>
                  <a:lnTo>
                    <a:pt x="2012772" y="388924"/>
                  </a:lnTo>
                  <a:lnTo>
                    <a:pt x="2055469" y="415620"/>
                  </a:lnTo>
                  <a:lnTo>
                    <a:pt x="2091270" y="451307"/>
                  </a:lnTo>
                  <a:lnTo>
                    <a:pt x="2118436" y="495033"/>
                  </a:lnTo>
                  <a:lnTo>
                    <a:pt x="2142172" y="537552"/>
                  </a:lnTo>
                  <a:lnTo>
                    <a:pt x="2171420" y="576135"/>
                  </a:lnTo>
                  <a:lnTo>
                    <a:pt x="2205672" y="610260"/>
                  </a:lnTo>
                  <a:lnTo>
                    <a:pt x="2244382" y="639356"/>
                  </a:lnTo>
                  <a:lnTo>
                    <a:pt x="2287003" y="662927"/>
                  </a:lnTo>
                  <a:lnTo>
                    <a:pt x="2333028" y="680415"/>
                  </a:lnTo>
                  <a:lnTo>
                    <a:pt x="2381897" y="691311"/>
                  </a:lnTo>
                  <a:lnTo>
                    <a:pt x="2433104" y="695058"/>
                  </a:lnTo>
                  <a:lnTo>
                    <a:pt x="2479878" y="691934"/>
                  </a:lnTo>
                  <a:lnTo>
                    <a:pt x="2524760" y="682828"/>
                  </a:lnTo>
                  <a:lnTo>
                    <a:pt x="2567343" y="668159"/>
                  </a:lnTo>
                  <a:lnTo>
                    <a:pt x="2607221" y="648322"/>
                  </a:lnTo>
                  <a:lnTo>
                    <a:pt x="2644000" y="623722"/>
                  </a:lnTo>
                  <a:lnTo>
                    <a:pt x="2677261" y="594766"/>
                  </a:lnTo>
                  <a:lnTo>
                    <a:pt x="2706611" y="561860"/>
                  </a:lnTo>
                  <a:lnTo>
                    <a:pt x="2731643" y="525399"/>
                  </a:lnTo>
                  <a:lnTo>
                    <a:pt x="2751950" y="485787"/>
                  </a:lnTo>
                  <a:lnTo>
                    <a:pt x="2767139" y="443433"/>
                  </a:lnTo>
                  <a:lnTo>
                    <a:pt x="2776791" y="398754"/>
                  </a:lnTo>
                  <a:lnTo>
                    <a:pt x="2780512" y="352132"/>
                  </a:lnTo>
                  <a:close/>
                </a:path>
              </a:pathLst>
            </a:custGeom>
            <a:solidFill>
              <a:srgbClr val="FFFFFF">
                <a:alpha val="29798"/>
              </a:srgbClr>
            </a:solidFill>
          </p:spPr>
          <p:txBody>
            <a:bodyPr wrap="square" lIns="0" tIns="0" rIns="0" bIns="0" rtlCol="0"/>
            <a:lstStyle/>
            <a:p>
              <a:endParaRPr/>
            </a:p>
          </p:txBody>
        </p:sp>
      </p:grpSp>
      <p:sp>
        <p:nvSpPr>
          <p:cNvPr id="12" name="object 6">
            <a:extLst>
              <a:ext uri="{FF2B5EF4-FFF2-40B4-BE49-F238E27FC236}">
                <a16:creationId xmlns:a16="http://schemas.microsoft.com/office/drawing/2014/main" id="{90071FF3-5731-E9CC-64ED-5EDC161E32BB}"/>
              </a:ext>
            </a:extLst>
          </p:cNvPr>
          <p:cNvSpPr/>
          <p:nvPr/>
        </p:nvSpPr>
        <p:spPr>
          <a:xfrm>
            <a:off x="5155469" y="1939355"/>
            <a:ext cx="1848797" cy="1848797"/>
          </a:xfrm>
          <a:custGeom>
            <a:avLst/>
            <a:gdLst/>
            <a:ahLst/>
            <a:cxnLst/>
            <a:rect l="l" t="t" r="r" b="b"/>
            <a:pathLst>
              <a:path w="3086100" h="3086100">
                <a:moveTo>
                  <a:pt x="1543089" y="3086099"/>
                </a:moveTo>
                <a:lnTo>
                  <a:pt x="1494987" y="3085365"/>
                </a:lnTo>
                <a:lnTo>
                  <a:pt x="1447291" y="3083177"/>
                </a:lnTo>
                <a:lnTo>
                  <a:pt x="1399982" y="3079555"/>
                </a:lnTo>
                <a:lnTo>
                  <a:pt x="1353082" y="3074522"/>
                </a:lnTo>
                <a:lnTo>
                  <a:pt x="1306612" y="3068099"/>
                </a:lnTo>
                <a:lnTo>
                  <a:pt x="1260594" y="3060306"/>
                </a:lnTo>
                <a:lnTo>
                  <a:pt x="1215048" y="3051166"/>
                </a:lnTo>
                <a:lnTo>
                  <a:pt x="1169996" y="3040700"/>
                </a:lnTo>
                <a:lnTo>
                  <a:pt x="1125459" y="3028929"/>
                </a:lnTo>
                <a:lnTo>
                  <a:pt x="1081459" y="3015874"/>
                </a:lnTo>
                <a:lnTo>
                  <a:pt x="1038018" y="3001557"/>
                </a:lnTo>
                <a:lnTo>
                  <a:pt x="995155" y="2985999"/>
                </a:lnTo>
                <a:lnTo>
                  <a:pt x="952893" y="2969221"/>
                </a:lnTo>
                <a:lnTo>
                  <a:pt x="911254" y="2951246"/>
                </a:lnTo>
                <a:lnTo>
                  <a:pt x="870258" y="2932093"/>
                </a:lnTo>
                <a:lnTo>
                  <a:pt x="829926" y="2911785"/>
                </a:lnTo>
                <a:lnTo>
                  <a:pt x="790281" y="2890342"/>
                </a:lnTo>
                <a:lnTo>
                  <a:pt x="751343" y="2867787"/>
                </a:lnTo>
                <a:lnTo>
                  <a:pt x="713134" y="2844140"/>
                </a:lnTo>
                <a:lnTo>
                  <a:pt x="675675" y="2819423"/>
                </a:lnTo>
                <a:lnTo>
                  <a:pt x="638987" y="2793658"/>
                </a:lnTo>
                <a:lnTo>
                  <a:pt x="603092" y="2766864"/>
                </a:lnTo>
                <a:lnTo>
                  <a:pt x="568011" y="2739065"/>
                </a:lnTo>
                <a:lnTo>
                  <a:pt x="533766" y="2710280"/>
                </a:lnTo>
                <a:lnTo>
                  <a:pt x="500378" y="2680532"/>
                </a:lnTo>
                <a:lnTo>
                  <a:pt x="467867" y="2649842"/>
                </a:lnTo>
                <a:lnTo>
                  <a:pt x="436256" y="2618231"/>
                </a:lnTo>
                <a:lnTo>
                  <a:pt x="405566" y="2585721"/>
                </a:lnTo>
                <a:lnTo>
                  <a:pt x="375818" y="2552333"/>
                </a:lnTo>
                <a:lnTo>
                  <a:pt x="347034" y="2518087"/>
                </a:lnTo>
                <a:lnTo>
                  <a:pt x="319234" y="2483007"/>
                </a:lnTo>
                <a:lnTo>
                  <a:pt x="292441" y="2447112"/>
                </a:lnTo>
                <a:lnTo>
                  <a:pt x="266675" y="2410424"/>
                </a:lnTo>
                <a:lnTo>
                  <a:pt x="241958" y="2372965"/>
                </a:lnTo>
                <a:lnTo>
                  <a:pt x="218311" y="2334756"/>
                </a:lnTo>
                <a:lnTo>
                  <a:pt x="195756" y="2295818"/>
                </a:lnTo>
                <a:lnTo>
                  <a:pt x="174314" y="2256172"/>
                </a:lnTo>
                <a:lnTo>
                  <a:pt x="154006" y="2215841"/>
                </a:lnTo>
                <a:lnTo>
                  <a:pt x="134853" y="2174845"/>
                </a:lnTo>
                <a:lnTo>
                  <a:pt x="116877" y="2133205"/>
                </a:lnTo>
                <a:lnTo>
                  <a:pt x="100100" y="2090943"/>
                </a:lnTo>
                <a:lnTo>
                  <a:pt x="84542" y="2048081"/>
                </a:lnTo>
                <a:lnTo>
                  <a:pt x="70225" y="2004639"/>
                </a:lnTo>
                <a:lnTo>
                  <a:pt x="57170" y="1960639"/>
                </a:lnTo>
                <a:lnTo>
                  <a:pt x="45399" y="1916103"/>
                </a:lnTo>
                <a:lnTo>
                  <a:pt x="34933" y="1871051"/>
                </a:lnTo>
                <a:lnTo>
                  <a:pt x="25793" y="1825505"/>
                </a:lnTo>
                <a:lnTo>
                  <a:pt x="18000" y="1779486"/>
                </a:lnTo>
                <a:lnTo>
                  <a:pt x="11577" y="1733016"/>
                </a:lnTo>
                <a:lnTo>
                  <a:pt x="6544" y="1686116"/>
                </a:lnTo>
                <a:lnTo>
                  <a:pt x="2922" y="1638808"/>
                </a:lnTo>
                <a:lnTo>
                  <a:pt x="733" y="1591112"/>
                </a:lnTo>
                <a:lnTo>
                  <a:pt x="0" y="1543028"/>
                </a:lnTo>
                <a:lnTo>
                  <a:pt x="733" y="1494988"/>
                </a:lnTo>
                <a:lnTo>
                  <a:pt x="2922" y="1447291"/>
                </a:lnTo>
                <a:lnTo>
                  <a:pt x="6544" y="1399983"/>
                </a:lnTo>
                <a:lnTo>
                  <a:pt x="11577" y="1353083"/>
                </a:lnTo>
                <a:lnTo>
                  <a:pt x="18000" y="1306613"/>
                </a:lnTo>
                <a:lnTo>
                  <a:pt x="25793" y="1260594"/>
                </a:lnTo>
                <a:lnTo>
                  <a:pt x="34933" y="1215048"/>
                </a:lnTo>
                <a:lnTo>
                  <a:pt x="45399" y="1169996"/>
                </a:lnTo>
                <a:lnTo>
                  <a:pt x="57170" y="1125460"/>
                </a:lnTo>
                <a:lnTo>
                  <a:pt x="70225" y="1081460"/>
                </a:lnTo>
                <a:lnTo>
                  <a:pt x="84542" y="1038018"/>
                </a:lnTo>
                <a:lnTo>
                  <a:pt x="100100" y="995156"/>
                </a:lnTo>
                <a:lnTo>
                  <a:pt x="116877" y="952894"/>
                </a:lnTo>
                <a:lnTo>
                  <a:pt x="134853" y="911254"/>
                </a:lnTo>
                <a:lnTo>
                  <a:pt x="154006" y="870258"/>
                </a:lnTo>
                <a:lnTo>
                  <a:pt x="174314" y="829927"/>
                </a:lnTo>
                <a:lnTo>
                  <a:pt x="195756" y="790281"/>
                </a:lnTo>
                <a:lnTo>
                  <a:pt x="218311" y="751343"/>
                </a:lnTo>
                <a:lnTo>
                  <a:pt x="241958" y="713134"/>
                </a:lnTo>
                <a:lnTo>
                  <a:pt x="266675" y="675675"/>
                </a:lnTo>
                <a:lnTo>
                  <a:pt x="292441" y="638987"/>
                </a:lnTo>
                <a:lnTo>
                  <a:pt x="319234" y="603092"/>
                </a:lnTo>
                <a:lnTo>
                  <a:pt x="347034" y="568012"/>
                </a:lnTo>
                <a:lnTo>
                  <a:pt x="375818" y="533766"/>
                </a:lnTo>
                <a:lnTo>
                  <a:pt x="405566" y="500378"/>
                </a:lnTo>
                <a:lnTo>
                  <a:pt x="436256" y="467868"/>
                </a:lnTo>
                <a:lnTo>
                  <a:pt x="467867" y="436257"/>
                </a:lnTo>
                <a:lnTo>
                  <a:pt x="500378" y="405567"/>
                </a:lnTo>
                <a:lnTo>
                  <a:pt x="533766" y="375819"/>
                </a:lnTo>
                <a:lnTo>
                  <a:pt x="568011" y="347034"/>
                </a:lnTo>
                <a:lnTo>
                  <a:pt x="603092" y="319235"/>
                </a:lnTo>
                <a:lnTo>
                  <a:pt x="638987" y="292441"/>
                </a:lnTo>
                <a:lnTo>
                  <a:pt x="675675" y="266676"/>
                </a:lnTo>
                <a:lnTo>
                  <a:pt x="713134" y="241959"/>
                </a:lnTo>
                <a:lnTo>
                  <a:pt x="751343" y="218312"/>
                </a:lnTo>
                <a:lnTo>
                  <a:pt x="790281" y="195757"/>
                </a:lnTo>
                <a:lnTo>
                  <a:pt x="829926" y="174314"/>
                </a:lnTo>
                <a:lnTo>
                  <a:pt x="870258" y="154006"/>
                </a:lnTo>
                <a:lnTo>
                  <a:pt x="911254" y="134853"/>
                </a:lnTo>
                <a:lnTo>
                  <a:pt x="952893" y="116878"/>
                </a:lnTo>
                <a:lnTo>
                  <a:pt x="995155" y="100100"/>
                </a:lnTo>
                <a:lnTo>
                  <a:pt x="1038018" y="84542"/>
                </a:lnTo>
                <a:lnTo>
                  <a:pt x="1081459" y="70225"/>
                </a:lnTo>
                <a:lnTo>
                  <a:pt x="1125459" y="57170"/>
                </a:lnTo>
                <a:lnTo>
                  <a:pt x="1169996" y="45399"/>
                </a:lnTo>
                <a:lnTo>
                  <a:pt x="1215048" y="34933"/>
                </a:lnTo>
                <a:lnTo>
                  <a:pt x="1260594" y="25793"/>
                </a:lnTo>
                <a:lnTo>
                  <a:pt x="1306612" y="18000"/>
                </a:lnTo>
                <a:lnTo>
                  <a:pt x="1353082" y="11577"/>
                </a:lnTo>
                <a:lnTo>
                  <a:pt x="1399982" y="6544"/>
                </a:lnTo>
                <a:lnTo>
                  <a:pt x="1447291" y="2922"/>
                </a:lnTo>
                <a:lnTo>
                  <a:pt x="1494987" y="734"/>
                </a:lnTo>
                <a:lnTo>
                  <a:pt x="1543049" y="0"/>
                </a:lnTo>
                <a:lnTo>
                  <a:pt x="1591111" y="734"/>
                </a:lnTo>
                <a:lnTo>
                  <a:pt x="1638807" y="2922"/>
                </a:lnTo>
                <a:lnTo>
                  <a:pt x="1686116" y="6544"/>
                </a:lnTo>
                <a:lnTo>
                  <a:pt x="1733016" y="11577"/>
                </a:lnTo>
                <a:lnTo>
                  <a:pt x="1779486" y="18000"/>
                </a:lnTo>
                <a:lnTo>
                  <a:pt x="1825505" y="25793"/>
                </a:lnTo>
                <a:lnTo>
                  <a:pt x="1871051" y="34933"/>
                </a:lnTo>
                <a:lnTo>
                  <a:pt x="1916103" y="45399"/>
                </a:lnTo>
                <a:lnTo>
                  <a:pt x="1960639" y="57170"/>
                </a:lnTo>
                <a:lnTo>
                  <a:pt x="2004639" y="70225"/>
                </a:lnTo>
                <a:lnTo>
                  <a:pt x="2048081" y="84542"/>
                </a:lnTo>
                <a:lnTo>
                  <a:pt x="2090943" y="100100"/>
                </a:lnTo>
                <a:lnTo>
                  <a:pt x="2133205" y="116878"/>
                </a:lnTo>
                <a:lnTo>
                  <a:pt x="2174845" y="134853"/>
                </a:lnTo>
                <a:lnTo>
                  <a:pt x="2215841" y="154006"/>
                </a:lnTo>
                <a:lnTo>
                  <a:pt x="2256172" y="174314"/>
                </a:lnTo>
                <a:lnTo>
                  <a:pt x="2295818" y="195757"/>
                </a:lnTo>
                <a:lnTo>
                  <a:pt x="2334756" y="218312"/>
                </a:lnTo>
                <a:lnTo>
                  <a:pt x="2372965" y="241959"/>
                </a:lnTo>
                <a:lnTo>
                  <a:pt x="2410424" y="266676"/>
                </a:lnTo>
                <a:lnTo>
                  <a:pt x="2447112" y="292441"/>
                </a:lnTo>
                <a:lnTo>
                  <a:pt x="2483006" y="319235"/>
                </a:lnTo>
                <a:lnTo>
                  <a:pt x="2518087" y="347034"/>
                </a:lnTo>
                <a:lnTo>
                  <a:pt x="2552332" y="375819"/>
                </a:lnTo>
                <a:lnTo>
                  <a:pt x="2585721" y="405567"/>
                </a:lnTo>
                <a:lnTo>
                  <a:pt x="2618231" y="436257"/>
                </a:lnTo>
                <a:lnTo>
                  <a:pt x="2649842" y="467868"/>
                </a:lnTo>
                <a:lnTo>
                  <a:pt x="2680532" y="500378"/>
                </a:lnTo>
                <a:lnTo>
                  <a:pt x="2710280" y="533766"/>
                </a:lnTo>
                <a:lnTo>
                  <a:pt x="2739064" y="568012"/>
                </a:lnTo>
                <a:lnTo>
                  <a:pt x="2766864" y="603092"/>
                </a:lnTo>
                <a:lnTo>
                  <a:pt x="2793657" y="638987"/>
                </a:lnTo>
                <a:lnTo>
                  <a:pt x="2819423" y="675675"/>
                </a:lnTo>
                <a:lnTo>
                  <a:pt x="2844140" y="713134"/>
                </a:lnTo>
                <a:lnTo>
                  <a:pt x="2867787" y="751343"/>
                </a:lnTo>
                <a:lnTo>
                  <a:pt x="2890342" y="790281"/>
                </a:lnTo>
                <a:lnTo>
                  <a:pt x="2911785" y="829927"/>
                </a:lnTo>
                <a:lnTo>
                  <a:pt x="2932093" y="870258"/>
                </a:lnTo>
                <a:lnTo>
                  <a:pt x="2951245" y="911254"/>
                </a:lnTo>
                <a:lnTo>
                  <a:pt x="2969221" y="952894"/>
                </a:lnTo>
                <a:lnTo>
                  <a:pt x="2985999" y="995156"/>
                </a:lnTo>
                <a:lnTo>
                  <a:pt x="3001557" y="1038018"/>
                </a:lnTo>
                <a:lnTo>
                  <a:pt x="3015874" y="1081460"/>
                </a:lnTo>
                <a:lnTo>
                  <a:pt x="3028928" y="1125460"/>
                </a:lnTo>
                <a:lnTo>
                  <a:pt x="3040700" y="1169996"/>
                </a:lnTo>
                <a:lnTo>
                  <a:pt x="3051166" y="1215048"/>
                </a:lnTo>
                <a:lnTo>
                  <a:pt x="3060306" y="1260594"/>
                </a:lnTo>
                <a:lnTo>
                  <a:pt x="3068098" y="1306613"/>
                </a:lnTo>
                <a:lnTo>
                  <a:pt x="3074522" y="1353083"/>
                </a:lnTo>
                <a:lnTo>
                  <a:pt x="3079555" y="1399983"/>
                </a:lnTo>
                <a:lnTo>
                  <a:pt x="3083176" y="1447291"/>
                </a:lnTo>
                <a:lnTo>
                  <a:pt x="3085365" y="1494988"/>
                </a:lnTo>
                <a:lnTo>
                  <a:pt x="3086099" y="1543050"/>
                </a:lnTo>
                <a:lnTo>
                  <a:pt x="3085365" y="1591112"/>
                </a:lnTo>
                <a:lnTo>
                  <a:pt x="3083176" y="1638808"/>
                </a:lnTo>
                <a:lnTo>
                  <a:pt x="3079555" y="1686116"/>
                </a:lnTo>
                <a:lnTo>
                  <a:pt x="3074522" y="1733016"/>
                </a:lnTo>
                <a:lnTo>
                  <a:pt x="3068098" y="1779486"/>
                </a:lnTo>
                <a:lnTo>
                  <a:pt x="3060306" y="1825505"/>
                </a:lnTo>
                <a:lnTo>
                  <a:pt x="3051166" y="1871051"/>
                </a:lnTo>
                <a:lnTo>
                  <a:pt x="3040700" y="1916103"/>
                </a:lnTo>
                <a:lnTo>
                  <a:pt x="3028928" y="1960639"/>
                </a:lnTo>
                <a:lnTo>
                  <a:pt x="3015874" y="2004639"/>
                </a:lnTo>
                <a:lnTo>
                  <a:pt x="3001557" y="2048081"/>
                </a:lnTo>
                <a:lnTo>
                  <a:pt x="2985999" y="2090943"/>
                </a:lnTo>
                <a:lnTo>
                  <a:pt x="2969221" y="2133205"/>
                </a:lnTo>
                <a:lnTo>
                  <a:pt x="2951245" y="2174845"/>
                </a:lnTo>
                <a:lnTo>
                  <a:pt x="2932093" y="2215841"/>
                </a:lnTo>
                <a:lnTo>
                  <a:pt x="2911785" y="2256172"/>
                </a:lnTo>
                <a:lnTo>
                  <a:pt x="2890342" y="2295818"/>
                </a:lnTo>
                <a:lnTo>
                  <a:pt x="2867787" y="2334756"/>
                </a:lnTo>
                <a:lnTo>
                  <a:pt x="2844140" y="2372965"/>
                </a:lnTo>
                <a:lnTo>
                  <a:pt x="2819423" y="2410424"/>
                </a:lnTo>
                <a:lnTo>
                  <a:pt x="2793657" y="2447112"/>
                </a:lnTo>
                <a:lnTo>
                  <a:pt x="2766864" y="2483007"/>
                </a:lnTo>
                <a:lnTo>
                  <a:pt x="2739064" y="2518087"/>
                </a:lnTo>
                <a:lnTo>
                  <a:pt x="2710280" y="2552333"/>
                </a:lnTo>
                <a:lnTo>
                  <a:pt x="2680532" y="2585721"/>
                </a:lnTo>
                <a:lnTo>
                  <a:pt x="2649842" y="2618231"/>
                </a:lnTo>
                <a:lnTo>
                  <a:pt x="2618231" y="2649842"/>
                </a:lnTo>
                <a:lnTo>
                  <a:pt x="2585721" y="2680532"/>
                </a:lnTo>
                <a:lnTo>
                  <a:pt x="2552332" y="2710280"/>
                </a:lnTo>
                <a:lnTo>
                  <a:pt x="2518087" y="2739065"/>
                </a:lnTo>
                <a:lnTo>
                  <a:pt x="2483006" y="2766864"/>
                </a:lnTo>
                <a:lnTo>
                  <a:pt x="2447112" y="2793658"/>
                </a:lnTo>
                <a:lnTo>
                  <a:pt x="2410424" y="2819423"/>
                </a:lnTo>
                <a:lnTo>
                  <a:pt x="2372965" y="2844140"/>
                </a:lnTo>
                <a:lnTo>
                  <a:pt x="2334756" y="2867787"/>
                </a:lnTo>
                <a:lnTo>
                  <a:pt x="2295818" y="2890342"/>
                </a:lnTo>
                <a:lnTo>
                  <a:pt x="2256172" y="2911785"/>
                </a:lnTo>
                <a:lnTo>
                  <a:pt x="2215841" y="2932093"/>
                </a:lnTo>
                <a:lnTo>
                  <a:pt x="2174845" y="2951246"/>
                </a:lnTo>
                <a:lnTo>
                  <a:pt x="2133205" y="2969221"/>
                </a:lnTo>
                <a:lnTo>
                  <a:pt x="2090943" y="2985999"/>
                </a:lnTo>
                <a:lnTo>
                  <a:pt x="2048081" y="3001557"/>
                </a:lnTo>
                <a:lnTo>
                  <a:pt x="2004639" y="3015874"/>
                </a:lnTo>
                <a:lnTo>
                  <a:pt x="1960639" y="3028929"/>
                </a:lnTo>
                <a:lnTo>
                  <a:pt x="1916103" y="3040700"/>
                </a:lnTo>
                <a:lnTo>
                  <a:pt x="1871051" y="3051166"/>
                </a:lnTo>
                <a:lnTo>
                  <a:pt x="1825505" y="3060306"/>
                </a:lnTo>
                <a:lnTo>
                  <a:pt x="1779486" y="3068099"/>
                </a:lnTo>
                <a:lnTo>
                  <a:pt x="1733016" y="3074522"/>
                </a:lnTo>
                <a:lnTo>
                  <a:pt x="1686116" y="3079555"/>
                </a:lnTo>
                <a:lnTo>
                  <a:pt x="1638807" y="3083177"/>
                </a:lnTo>
                <a:lnTo>
                  <a:pt x="1591111" y="3085365"/>
                </a:lnTo>
                <a:lnTo>
                  <a:pt x="1543089" y="3086099"/>
                </a:lnTo>
                <a:close/>
              </a:path>
            </a:pathLst>
          </a:custGeom>
          <a:solidFill>
            <a:srgbClr val="FFFFFF"/>
          </a:solidFill>
        </p:spPr>
        <p:txBody>
          <a:bodyPr wrap="square" lIns="0" tIns="0" rIns="0" bIns="0" rtlCol="0"/>
          <a:lstStyle/>
          <a:p>
            <a:endParaRPr/>
          </a:p>
        </p:txBody>
      </p:sp>
      <p:pic>
        <p:nvPicPr>
          <p:cNvPr id="2" name="Picture 1">
            <a:extLst>
              <a:ext uri="{FF2B5EF4-FFF2-40B4-BE49-F238E27FC236}">
                <a16:creationId xmlns:a16="http://schemas.microsoft.com/office/drawing/2014/main" id="{0828AFC1-F1EE-BF0C-7E01-91B1FF11CA34}"/>
              </a:ext>
            </a:extLst>
          </p:cNvPr>
          <p:cNvPicPr>
            <a:picLocks noChangeAspect="1"/>
          </p:cNvPicPr>
          <p:nvPr/>
        </p:nvPicPr>
        <p:blipFill>
          <a:blip r:embed="rId3"/>
          <a:stretch>
            <a:fillRect/>
          </a:stretch>
        </p:blipFill>
        <p:spPr>
          <a:xfrm>
            <a:off x="1007021" y="458764"/>
            <a:ext cx="10177958" cy="5940472"/>
          </a:xfrm>
          <a:prstGeom prst="rect">
            <a:avLst/>
          </a:prstGeom>
        </p:spPr>
      </p:pic>
    </p:spTree>
    <p:extLst>
      <p:ext uri="{BB962C8B-B14F-4D97-AF65-F5344CB8AC3E}">
        <p14:creationId xmlns:p14="http://schemas.microsoft.com/office/powerpoint/2010/main" val="19653384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1FEF042-910B-90E6-5E7A-A12940C81622}"/>
              </a:ext>
            </a:extLst>
          </p:cNvPr>
          <p:cNvSpPr>
            <a:spLocks noGrp="1"/>
          </p:cNvSpPr>
          <p:nvPr>
            <p:ph type="title"/>
          </p:nvPr>
        </p:nvSpPr>
        <p:spPr/>
        <p:txBody>
          <a:bodyPr/>
          <a:lstStyle/>
          <a:p>
            <a:r>
              <a:rPr lang="en-US" dirty="0">
                <a:latin typeface="Segoe UI Black" panose="020B0A02040204020203" pitchFamily="34" charset="0"/>
                <a:ea typeface="Segoe UI Black" panose="020B0A02040204020203" pitchFamily="34" charset="0"/>
              </a:rPr>
              <a:t>RESOURCE LINKS</a:t>
            </a:r>
          </a:p>
        </p:txBody>
      </p:sp>
      <p:sp>
        <p:nvSpPr>
          <p:cNvPr id="4" name="Content Placeholder 3">
            <a:extLst>
              <a:ext uri="{FF2B5EF4-FFF2-40B4-BE49-F238E27FC236}">
                <a16:creationId xmlns:a16="http://schemas.microsoft.com/office/drawing/2014/main" id="{C7248E29-A2C0-76D7-8B46-768966A96926}"/>
              </a:ext>
            </a:extLst>
          </p:cNvPr>
          <p:cNvSpPr>
            <a:spLocks noGrp="1"/>
          </p:cNvSpPr>
          <p:nvPr>
            <p:ph idx="1"/>
          </p:nvPr>
        </p:nvSpPr>
        <p:spPr/>
        <p:txBody>
          <a:bodyPr/>
          <a:lstStyle/>
          <a:p>
            <a:pPr>
              <a:buFont typeface="Wingdings" panose="05000000000000000000" pitchFamily="2" charset="2"/>
              <a:buChar char="q"/>
            </a:pPr>
            <a:r>
              <a:rPr lang="en-US" sz="2400" dirty="0"/>
              <a:t>GITHUB</a:t>
            </a:r>
          </a:p>
          <a:p>
            <a:r>
              <a:rPr lang="en-US" sz="2400" spc="-45" dirty="0">
                <a:latin typeface="Verdana"/>
                <a:cs typeface="Verdana"/>
                <a:hlinkClick r:id="rId2"/>
              </a:rPr>
              <a:t>https://github.com/henilrojivadiya/Team06EmployeeCompensation</a:t>
            </a:r>
            <a:endParaRPr lang="en-US" sz="2000" dirty="0"/>
          </a:p>
          <a:p>
            <a:pPr>
              <a:buFont typeface="Wingdings" panose="05000000000000000000" pitchFamily="2" charset="2"/>
              <a:buChar char="q"/>
            </a:pPr>
            <a:r>
              <a:rPr lang="en-US" sz="2400" dirty="0"/>
              <a:t>DATASET</a:t>
            </a:r>
          </a:p>
          <a:p>
            <a:r>
              <a:rPr lang="en-US" sz="2400" spc="-30" dirty="0">
                <a:latin typeface="Verdana"/>
                <a:cs typeface="Verdana"/>
                <a:hlinkClick r:id="rId2"/>
              </a:rPr>
              <a:t>https://catalog.data.gov/dataset/employee-compensation</a:t>
            </a:r>
            <a:endParaRPr lang="en-US" sz="2400" dirty="0">
              <a:latin typeface="Verdana"/>
              <a:cs typeface="Verdana"/>
            </a:endParaRPr>
          </a:p>
          <a:p>
            <a:endParaRPr lang="en-US" dirty="0"/>
          </a:p>
        </p:txBody>
      </p:sp>
      <p:grpSp>
        <p:nvGrpSpPr>
          <p:cNvPr id="9" name="object 3">
            <a:extLst>
              <a:ext uri="{FF2B5EF4-FFF2-40B4-BE49-F238E27FC236}">
                <a16:creationId xmlns:a16="http://schemas.microsoft.com/office/drawing/2014/main" id="{D9D87031-5766-9051-9947-34A4F0400BB8}"/>
              </a:ext>
            </a:extLst>
          </p:cNvPr>
          <p:cNvGrpSpPr/>
          <p:nvPr/>
        </p:nvGrpSpPr>
        <p:grpSpPr>
          <a:xfrm>
            <a:off x="207153" y="6440491"/>
            <a:ext cx="1447640" cy="361992"/>
            <a:chOff x="1033578" y="7638561"/>
            <a:chExt cx="2780665" cy="695325"/>
          </a:xfrm>
        </p:grpSpPr>
        <p:pic>
          <p:nvPicPr>
            <p:cNvPr id="10" name="object 4">
              <a:extLst>
                <a:ext uri="{FF2B5EF4-FFF2-40B4-BE49-F238E27FC236}">
                  <a16:creationId xmlns:a16="http://schemas.microsoft.com/office/drawing/2014/main" id="{A437E23D-3298-D188-008D-993756217340}"/>
                </a:ext>
              </a:extLst>
            </p:cNvPr>
            <p:cNvPicPr/>
            <p:nvPr/>
          </p:nvPicPr>
          <p:blipFill>
            <a:blip r:embed="rId3" cstate="print"/>
            <a:stretch>
              <a:fillRect/>
            </a:stretch>
          </p:blipFill>
          <p:spPr>
            <a:xfrm>
              <a:off x="1033578" y="7638561"/>
              <a:ext cx="2780511" cy="695052"/>
            </a:xfrm>
            <a:prstGeom prst="rect">
              <a:avLst/>
            </a:prstGeom>
          </p:spPr>
        </p:pic>
        <p:sp>
          <p:nvSpPr>
            <p:cNvPr id="11" name="object 5">
              <a:extLst>
                <a:ext uri="{FF2B5EF4-FFF2-40B4-BE49-F238E27FC236}">
                  <a16:creationId xmlns:a16="http://schemas.microsoft.com/office/drawing/2014/main" id="{D972F1DB-6B5F-E24F-25F4-CEBF47A0B1AC}"/>
                </a:ext>
              </a:extLst>
            </p:cNvPr>
            <p:cNvSpPr/>
            <p:nvPr/>
          </p:nvSpPr>
          <p:spPr>
            <a:xfrm>
              <a:off x="1033576" y="7638567"/>
              <a:ext cx="2780665" cy="695325"/>
            </a:xfrm>
            <a:custGeom>
              <a:avLst/>
              <a:gdLst/>
              <a:ahLst/>
              <a:cxnLst/>
              <a:rect l="l" t="t" r="r" b="b"/>
              <a:pathLst>
                <a:path w="2780665" h="695325">
                  <a:moveTo>
                    <a:pt x="2780512" y="352132"/>
                  </a:moveTo>
                  <a:lnTo>
                    <a:pt x="2777858" y="305041"/>
                  </a:lnTo>
                  <a:lnTo>
                    <a:pt x="2768981" y="259689"/>
                  </a:lnTo>
                  <a:lnTo>
                    <a:pt x="2754299" y="216509"/>
                  </a:lnTo>
                  <a:lnTo>
                    <a:pt x="2734272" y="175958"/>
                  </a:lnTo>
                  <a:lnTo>
                    <a:pt x="2709329" y="138493"/>
                  </a:lnTo>
                  <a:lnTo>
                    <a:pt x="2679903" y="104546"/>
                  </a:lnTo>
                  <a:lnTo>
                    <a:pt x="2646438" y="74574"/>
                  </a:lnTo>
                  <a:lnTo>
                    <a:pt x="2609392" y="49022"/>
                  </a:lnTo>
                  <a:lnTo>
                    <a:pt x="2569184" y="28346"/>
                  </a:lnTo>
                  <a:lnTo>
                    <a:pt x="2526258" y="12979"/>
                  </a:lnTo>
                  <a:lnTo>
                    <a:pt x="2481072" y="3378"/>
                  </a:lnTo>
                  <a:lnTo>
                    <a:pt x="2434044" y="0"/>
                  </a:lnTo>
                  <a:lnTo>
                    <a:pt x="2382951" y="3594"/>
                  </a:lnTo>
                  <a:lnTo>
                    <a:pt x="2334171" y="14287"/>
                  </a:lnTo>
                  <a:lnTo>
                    <a:pt x="2288209" y="31572"/>
                  </a:lnTo>
                  <a:lnTo>
                    <a:pt x="2245601" y="54902"/>
                  </a:lnTo>
                  <a:lnTo>
                    <a:pt x="2206879" y="83756"/>
                  </a:lnTo>
                  <a:lnTo>
                    <a:pt x="2172576" y="117602"/>
                  </a:lnTo>
                  <a:lnTo>
                    <a:pt x="2143201" y="155917"/>
                  </a:lnTo>
                  <a:lnTo>
                    <a:pt x="2119312" y="198170"/>
                  </a:lnTo>
                  <a:lnTo>
                    <a:pt x="2091982" y="242150"/>
                  </a:lnTo>
                  <a:lnTo>
                    <a:pt x="2056333" y="278307"/>
                  </a:lnTo>
                  <a:lnTo>
                    <a:pt x="2013902" y="305523"/>
                  </a:lnTo>
                  <a:lnTo>
                    <a:pt x="1966252" y="322668"/>
                  </a:lnTo>
                  <a:lnTo>
                    <a:pt x="1914944" y="328637"/>
                  </a:lnTo>
                  <a:lnTo>
                    <a:pt x="1909343" y="328637"/>
                  </a:lnTo>
                  <a:lnTo>
                    <a:pt x="1858035" y="322668"/>
                  </a:lnTo>
                  <a:lnTo>
                    <a:pt x="1810385" y="305523"/>
                  </a:lnTo>
                  <a:lnTo>
                    <a:pt x="1767967" y="278307"/>
                  </a:lnTo>
                  <a:lnTo>
                    <a:pt x="1732305" y="242150"/>
                  </a:lnTo>
                  <a:lnTo>
                    <a:pt x="1704987" y="198170"/>
                  </a:lnTo>
                  <a:lnTo>
                    <a:pt x="1681086" y="155917"/>
                  </a:lnTo>
                  <a:lnTo>
                    <a:pt x="1651711" y="117602"/>
                  </a:lnTo>
                  <a:lnTo>
                    <a:pt x="1617408" y="83756"/>
                  </a:lnTo>
                  <a:lnTo>
                    <a:pt x="1578686" y="54902"/>
                  </a:lnTo>
                  <a:lnTo>
                    <a:pt x="1536090" y="31572"/>
                  </a:lnTo>
                  <a:lnTo>
                    <a:pt x="1490129" y="14287"/>
                  </a:lnTo>
                  <a:lnTo>
                    <a:pt x="1441335" y="3594"/>
                  </a:lnTo>
                  <a:lnTo>
                    <a:pt x="1390256" y="0"/>
                  </a:lnTo>
                  <a:lnTo>
                    <a:pt x="1339164" y="3594"/>
                  </a:lnTo>
                  <a:lnTo>
                    <a:pt x="1290370" y="14287"/>
                  </a:lnTo>
                  <a:lnTo>
                    <a:pt x="1244422" y="31572"/>
                  </a:lnTo>
                  <a:lnTo>
                    <a:pt x="1201813" y="54902"/>
                  </a:lnTo>
                  <a:lnTo>
                    <a:pt x="1163091" y="83756"/>
                  </a:lnTo>
                  <a:lnTo>
                    <a:pt x="1128788" y="117602"/>
                  </a:lnTo>
                  <a:lnTo>
                    <a:pt x="1099413" y="155917"/>
                  </a:lnTo>
                  <a:lnTo>
                    <a:pt x="1075524" y="198170"/>
                  </a:lnTo>
                  <a:lnTo>
                    <a:pt x="1048194" y="242150"/>
                  </a:lnTo>
                  <a:lnTo>
                    <a:pt x="1012545" y="278307"/>
                  </a:lnTo>
                  <a:lnTo>
                    <a:pt x="970114" y="305523"/>
                  </a:lnTo>
                  <a:lnTo>
                    <a:pt x="922464" y="322668"/>
                  </a:lnTo>
                  <a:lnTo>
                    <a:pt x="871156" y="328637"/>
                  </a:lnTo>
                  <a:lnTo>
                    <a:pt x="865555" y="328637"/>
                  </a:lnTo>
                  <a:lnTo>
                    <a:pt x="814247" y="322668"/>
                  </a:lnTo>
                  <a:lnTo>
                    <a:pt x="766597" y="305523"/>
                  </a:lnTo>
                  <a:lnTo>
                    <a:pt x="724179" y="278307"/>
                  </a:lnTo>
                  <a:lnTo>
                    <a:pt x="688517" y="242150"/>
                  </a:lnTo>
                  <a:lnTo>
                    <a:pt x="661200" y="198170"/>
                  </a:lnTo>
                  <a:lnTo>
                    <a:pt x="637298" y="155917"/>
                  </a:lnTo>
                  <a:lnTo>
                    <a:pt x="607923" y="117602"/>
                  </a:lnTo>
                  <a:lnTo>
                    <a:pt x="573620" y="83756"/>
                  </a:lnTo>
                  <a:lnTo>
                    <a:pt x="534898" y="54902"/>
                  </a:lnTo>
                  <a:lnTo>
                    <a:pt x="492302" y="31572"/>
                  </a:lnTo>
                  <a:lnTo>
                    <a:pt x="446341" y="14287"/>
                  </a:lnTo>
                  <a:lnTo>
                    <a:pt x="397548" y="3594"/>
                  </a:lnTo>
                  <a:lnTo>
                    <a:pt x="346456" y="0"/>
                  </a:lnTo>
                  <a:lnTo>
                    <a:pt x="299440" y="3378"/>
                  </a:lnTo>
                  <a:lnTo>
                    <a:pt x="254241" y="12979"/>
                  </a:lnTo>
                  <a:lnTo>
                    <a:pt x="211315" y="28346"/>
                  </a:lnTo>
                  <a:lnTo>
                    <a:pt x="171107" y="49022"/>
                  </a:lnTo>
                  <a:lnTo>
                    <a:pt x="134061" y="74574"/>
                  </a:lnTo>
                  <a:lnTo>
                    <a:pt x="100596" y="104546"/>
                  </a:lnTo>
                  <a:lnTo>
                    <a:pt x="71183" y="138493"/>
                  </a:lnTo>
                  <a:lnTo>
                    <a:pt x="46228" y="175958"/>
                  </a:lnTo>
                  <a:lnTo>
                    <a:pt x="26200" y="216509"/>
                  </a:lnTo>
                  <a:lnTo>
                    <a:pt x="11518" y="259689"/>
                  </a:lnTo>
                  <a:lnTo>
                    <a:pt x="2641" y="305041"/>
                  </a:lnTo>
                  <a:lnTo>
                    <a:pt x="0" y="352132"/>
                  </a:lnTo>
                  <a:lnTo>
                    <a:pt x="3708" y="398754"/>
                  </a:lnTo>
                  <a:lnTo>
                    <a:pt x="13360" y="443433"/>
                  </a:lnTo>
                  <a:lnTo>
                    <a:pt x="28549" y="485787"/>
                  </a:lnTo>
                  <a:lnTo>
                    <a:pt x="48856" y="525399"/>
                  </a:lnTo>
                  <a:lnTo>
                    <a:pt x="73888" y="561860"/>
                  </a:lnTo>
                  <a:lnTo>
                    <a:pt x="103238" y="594766"/>
                  </a:lnTo>
                  <a:lnTo>
                    <a:pt x="136512" y="623722"/>
                  </a:lnTo>
                  <a:lnTo>
                    <a:pt x="173278" y="648322"/>
                  </a:lnTo>
                  <a:lnTo>
                    <a:pt x="213156" y="668159"/>
                  </a:lnTo>
                  <a:lnTo>
                    <a:pt x="255739" y="682828"/>
                  </a:lnTo>
                  <a:lnTo>
                    <a:pt x="300621" y="691934"/>
                  </a:lnTo>
                  <a:lnTo>
                    <a:pt x="347395" y="695058"/>
                  </a:lnTo>
                  <a:lnTo>
                    <a:pt x="398602" y="691311"/>
                  </a:lnTo>
                  <a:lnTo>
                    <a:pt x="447484" y="680415"/>
                  </a:lnTo>
                  <a:lnTo>
                    <a:pt x="493496" y="662927"/>
                  </a:lnTo>
                  <a:lnTo>
                    <a:pt x="536117" y="639356"/>
                  </a:lnTo>
                  <a:lnTo>
                    <a:pt x="574827" y="610260"/>
                  </a:lnTo>
                  <a:lnTo>
                    <a:pt x="609079" y="576135"/>
                  </a:lnTo>
                  <a:lnTo>
                    <a:pt x="638340" y="537552"/>
                  </a:lnTo>
                  <a:lnTo>
                    <a:pt x="662076" y="495033"/>
                  </a:lnTo>
                  <a:lnTo>
                    <a:pt x="689229" y="451307"/>
                  </a:lnTo>
                  <a:lnTo>
                    <a:pt x="725030" y="415620"/>
                  </a:lnTo>
                  <a:lnTo>
                    <a:pt x="767740" y="388924"/>
                  </a:lnTo>
                  <a:lnTo>
                    <a:pt x="815581" y="372198"/>
                  </a:lnTo>
                  <a:lnTo>
                    <a:pt x="866838" y="366407"/>
                  </a:lnTo>
                  <a:lnTo>
                    <a:pt x="869873" y="366407"/>
                  </a:lnTo>
                  <a:lnTo>
                    <a:pt x="921131" y="372198"/>
                  </a:lnTo>
                  <a:lnTo>
                    <a:pt x="968984" y="388924"/>
                  </a:lnTo>
                  <a:lnTo>
                    <a:pt x="1011682" y="415620"/>
                  </a:lnTo>
                  <a:lnTo>
                    <a:pt x="1047483" y="451307"/>
                  </a:lnTo>
                  <a:lnTo>
                    <a:pt x="1074648" y="495033"/>
                  </a:lnTo>
                  <a:lnTo>
                    <a:pt x="1097876" y="536778"/>
                  </a:lnTo>
                  <a:lnTo>
                    <a:pt x="1126439" y="574738"/>
                  </a:lnTo>
                  <a:lnTo>
                    <a:pt x="1159814" y="608418"/>
                  </a:lnTo>
                  <a:lnTo>
                    <a:pt x="1197508" y="637311"/>
                  </a:lnTo>
                  <a:lnTo>
                    <a:pt x="1239024" y="660895"/>
                  </a:lnTo>
                  <a:lnTo>
                    <a:pt x="1283843" y="678700"/>
                  </a:lnTo>
                  <a:lnTo>
                    <a:pt x="1331480" y="690206"/>
                  </a:lnTo>
                  <a:lnTo>
                    <a:pt x="1381404" y="694905"/>
                  </a:lnTo>
                  <a:lnTo>
                    <a:pt x="1392555" y="695058"/>
                  </a:lnTo>
                  <a:lnTo>
                    <a:pt x="1399095" y="694905"/>
                  </a:lnTo>
                  <a:lnTo>
                    <a:pt x="1449031" y="690206"/>
                  </a:lnTo>
                  <a:lnTo>
                    <a:pt x="1496656" y="678700"/>
                  </a:lnTo>
                  <a:lnTo>
                    <a:pt x="1541475" y="660895"/>
                  </a:lnTo>
                  <a:lnTo>
                    <a:pt x="1582991" y="637311"/>
                  </a:lnTo>
                  <a:lnTo>
                    <a:pt x="1620685" y="608418"/>
                  </a:lnTo>
                  <a:lnTo>
                    <a:pt x="1654073" y="574738"/>
                  </a:lnTo>
                  <a:lnTo>
                    <a:pt x="1682623" y="536778"/>
                  </a:lnTo>
                  <a:lnTo>
                    <a:pt x="1705864" y="495033"/>
                  </a:lnTo>
                  <a:lnTo>
                    <a:pt x="1733016" y="451307"/>
                  </a:lnTo>
                  <a:lnTo>
                    <a:pt x="1768817" y="415620"/>
                  </a:lnTo>
                  <a:lnTo>
                    <a:pt x="1811528" y="388924"/>
                  </a:lnTo>
                  <a:lnTo>
                    <a:pt x="1859368" y="372198"/>
                  </a:lnTo>
                  <a:lnTo>
                    <a:pt x="1910626" y="366407"/>
                  </a:lnTo>
                  <a:lnTo>
                    <a:pt x="1913661" y="366407"/>
                  </a:lnTo>
                  <a:lnTo>
                    <a:pt x="1964918" y="372198"/>
                  </a:lnTo>
                  <a:lnTo>
                    <a:pt x="2012772" y="388924"/>
                  </a:lnTo>
                  <a:lnTo>
                    <a:pt x="2055469" y="415620"/>
                  </a:lnTo>
                  <a:lnTo>
                    <a:pt x="2091270" y="451307"/>
                  </a:lnTo>
                  <a:lnTo>
                    <a:pt x="2118436" y="495033"/>
                  </a:lnTo>
                  <a:lnTo>
                    <a:pt x="2142172" y="537552"/>
                  </a:lnTo>
                  <a:lnTo>
                    <a:pt x="2171420" y="576135"/>
                  </a:lnTo>
                  <a:lnTo>
                    <a:pt x="2205672" y="610260"/>
                  </a:lnTo>
                  <a:lnTo>
                    <a:pt x="2244382" y="639356"/>
                  </a:lnTo>
                  <a:lnTo>
                    <a:pt x="2287003" y="662927"/>
                  </a:lnTo>
                  <a:lnTo>
                    <a:pt x="2333028" y="680415"/>
                  </a:lnTo>
                  <a:lnTo>
                    <a:pt x="2381897" y="691311"/>
                  </a:lnTo>
                  <a:lnTo>
                    <a:pt x="2433104" y="695058"/>
                  </a:lnTo>
                  <a:lnTo>
                    <a:pt x="2479878" y="691934"/>
                  </a:lnTo>
                  <a:lnTo>
                    <a:pt x="2524760" y="682828"/>
                  </a:lnTo>
                  <a:lnTo>
                    <a:pt x="2567343" y="668159"/>
                  </a:lnTo>
                  <a:lnTo>
                    <a:pt x="2607221" y="648322"/>
                  </a:lnTo>
                  <a:lnTo>
                    <a:pt x="2644000" y="623722"/>
                  </a:lnTo>
                  <a:lnTo>
                    <a:pt x="2677261" y="594766"/>
                  </a:lnTo>
                  <a:lnTo>
                    <a:pt x="2706611" y="561860"/>
                  </a:lnTo>
                  <a:lnTo>
                    <a:pt x="2731643" y="525399"/>
                  </a:lnTo>
                  <a:lnTo>
                    <a:pt x="2751950" y="485787"/>
                  </a:lnTo>
                  <a:lnTo>
                    <a:pt x="2767139" y="443433"/>
                  </a:lnTo>
                  <a:lnTo>
                    <a:pt x="2776791" y="398754"/>
                  </a:lnTo>
                  <a:lnTo>
                    <a:pt x="2780512" y="352132"/>
                  </a:lnTo>
                  <a:close/>
                </a:path>
              </a:pathLst>
            </a:custGeom>
            <a:solidFill>
              <a:srgbClr val="FFFFFF">
                <a:alpha val="29798"/>
              </a:srgbClr>
            </a:solidFill>
          </p:spPr>
          <p:txBody>
            <a:bodyPr wrap="square" lIns="0" tIns="0" rIns="0" bIns="0" rtlCol="0"/>
            <a:lstStyle/>
            <a:p>
              <a:endParaRPr/>
            </a:p>
          </p:txBody>
        </p:sp>
      </p:grpSp>
    </p:spTree>
    <p:extLst>
      <p:ext uri="{BB962C8B-B14F-4D97-AF65-F5344CB8AC3E}">
        <p14:creationId xmlns:p14="http://schemas.microsoft.com/office/powerpoint/2010/main" val="13720630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2">
            <a:extLst>
              <a:ext uri="{FF2B5EF4-FFF2-40B4-BE49-F238E27FC236}">
                <a16:creationId xmlns:a16="http://schemas.microsoft.com/office/drawing/2014/main" id="{F620EA05-14BE-D801-084E-C63010AE5EA4}"/>
              </a:ext>
            </a:extLst>
          </p:cNvPr>
          <p:cNvGrpSpPr/>
          <p:nvPr/>
        </p:nvGrpSpPr>
        <p:grpSpPr>
          <a:xfrm>
            <a:off x="0" y="1028753"/>
            <a:ext cx="3794760" cy="4511149"/>
            <a:chOff x="20" y="0"/>
            <a:chExt cx="7359650" cy="8749030"/>
          </a:xfrm>
        </p:grpSpPr>
        <p:pic>
          <p:nvPicPr>
            <p:cNvPr id="5" name="object 3">
              <a:extLst>
                <a:ext uri="{FF2B5EF4-FFF2-40B4-BE49-F238E27FC236}">
                  <a16:creationId xmlns:a16="http://schemas.microsoft.com/office/drawing/2014/main" id="{2A33D519-8418-9D10-5CBB-9E68C3987945}"/>
                </a:ext>
              </a:extLst>
            </p:cNvPr>
            <p:cNvPicPr/>
            <p:nvPr/>
          </p:nvPicPr>
          <p:blipFill>
            <a:blip r:embed="rId2" cstate="print"/>
            <a:stretch>
              <a:fillRect/>
            </a:stretch>
          </p:blipFill>
          <p:spPr>
            <a:xfrm>
              <a:off x="20" y="0"/>
              <a:ext cx="7359200" cy="8748678"/>
            </a:xfrm>
            <a:prstGeom prst="rect">
              <a:avLst/>
            </a:prstGeom>
          </p:spPr>
        </p:pic>
        <p:pic>
          <p:nvPicPr>
            <p:cNvPr id="6" name="object 4">
              <a:extLst>
                <a:ext uri="{FF2B5EF4-FFF2-40B4-BE49-F238E27FC236}">
                  <a16:creationId xmlns:a16="http://schemas.microsoft.com/office/drawing/2014/main" id="{16B80FFE-B661-D04A-7F39-F83C7A4360D1}"/>
                </a:ext>
              </a:extLst>
            </p:cNvPr>
            <p:cNvPicPr/>
            <p:nvPr/>
          </p:nvPicPr>
          <p:blipFill>
            <a:blip r:embed="rId3" cstate="print"/>
            <a:stretch>
              <a:fillRect/>
            </a:stretch>
          </p:blipFill>
          <p:spPr>
            <a:xfrm>
              <a:off x="20" y="0"/>
              <a:ext cx="7359200" cy="8748678"/>
            </a:xfrm>
            <a:prstGeom prst="rect">
              <a:avLst/>
            </a:prstGeom>
          </p:spPr>
        </p:pic>
      </p:grpSp>
      <p:grpSp>
        <p:nvGrpSpPr>
          <p:cNvPr id="7" name="object 2">
            <a:extLst>
              <a:ext uri="{FF2B5EF4-FFF2-40B4-BE49-F238E27FC236}">
                <a16:creationId xmlns:a16="http://schemas.microsoft.com/office/drawing/2014/main" id="{08C5F2E4-8F2A-8FB6-D53C-36E7BED4AFF2}"/>
              </a:ext>
            </a:extLst>
          </p:cNvPr>
          <p:cNvGrpSpPr/>
          <p:nvPr/>
        </p:nvGrpSpPr>
        <p:grpSpPr>
          <a:xfrm rot="5400000">
            <a:off x="8251830" y="-452736"/>
            <a:ext cx="3429000" cy="4334475"/>
            <a:chOff x="20" y="0"/>
            <a:chExt cx="7359650" cy="8749030"/>
          </a:xfrm>
        </p:grpSpPr>
        <p:pic>
          <p:nvPicPr>
            <p:cNvPr id="8" name="object 3">
              <a:extLst>
                <a:ext uri="{FF2B5EF4-FFF2-40B4-BE49-F238E27FC236}">
                  <a16:creationId xmlns:a16="http://schemas.microsoft.com/office/drawing/2014/main" id="{98A6C160-2829-E9A3-8459-BA421721F0E6}"/>
                </a:ext>
              </a:extLst>
            </p:cNvPr>
            <p:cNvPicPr/>
            <p:nvPr/>
          </p:nvPicPr>
          <p:blipFill>
            <a:blip r:embed="rId2" cstate="print"/>
            <a:stretch>
              <a:fillRect/>
            </a:stretch>
          </p:blipFill>
          <p:spPr>
            <a:xfrm>
              <a:off x="20" y="0"/>
              <a:ext cx="7359200" cy="8748678"/>
            </a:xfrm>
            <a:prstGeom prst="rect">
              <a:avLst/>
            </a:prstGeom>
          </p:spPr>
        </p:pic>
        <p:pic>
          <p:nvPicPr>
            <p:cNvPr id="9" name="object 4">
              <a:extLst>
                <a:ext uri="{FF2B5EF4-FFF2-40B4-BE49-F238E27FC236}">
                  <a16:creationId xmlns:a16="http://schemas.microsoft.com/office/drawing/2014/main" id="{A6DA3555-067C-D085-ADD3-6BA5F6172DEC}"/>
                </a:ext>
              </a:extLst>
            </p:cNvPr>
            <p:cNvPicPr/>
            <p:nvPr/>
          </p:nvPicPr>
          <p:blipFill>
            <a:blip r:embed="rId3" cstate="print"/>
            <a:stretch>
              <a:fillRect/>
            </a:stretch>
          </p:blipFill>
          <p:spPr>
            <a:xfrm>
              <a:off x="20" y="0"/>
              <a:ext cx="7359200" cy="8748678"/>
            </a:xfrm>
            <a:prstGeom prst="rect">
              <a:avLst/>
            </a:prstGeom>
          </p:spPr>
        </p:pic>
      </p:grpSp>
      <p:sp>
        <p:nvSpPr>
          <p:cNvPr id="2" name="Title 1">
            <a:extLst>
              <a:ext uri="{FF2B5EF4-FFF2-40B4-BE49-F238E27FC236}">
                <a16:creationId xmlns:a16="http://schemas.microsoft.com/office/drawing/2014/main" id="{F9EB1627-2EBD-A707-83CE-C47C7E55789B}"/>
              </a:ext>
            </a:extLst>
          </p:cNvPr>
          <p:cNvSpPr>
            <a:spLocks noGrp="1"/>
          </p:cNvSpPr>
          <p:nvPr>
            <p:ph type="title"/>
          </p:nvPr>
        </p:nvSpPr>
        <p:spPr>
          <a:xfrm>
            <a:off x="1066800" y="1883883"/>
            <a:ext cx="10058400" cy="923499"/>
          </a:xfrm>
        </p:spPr>
        <p:txBody>
          <a:bodyPr>
            <a:noAutofit/>
          </a:bodyPr>
          <a:lstStyle/>
          <a:p>
            <a:pPr algn="ctr"/>
            <a:r>
              <a:rPr lang="en-US" dirty="0">
                <a:solidFill>
                  <a:schemeClr val="tx1"/>
                </a:solidFill>
                <a:latin typeface="Segoe UI Black" panose="020B0A02040204020203" pitchFamily="34" charset="0"/>
                <a:ea typeface="Segoe UI Black" panose="020B0A02040204020203" pitchFamily="34" charset="0"/>
              </a:rPr>
              <a:t>THANK YOU</a:t>
            </a:r>
          </a:p>
        </p:txBody>
      </p:sp>
    </p:spTree>
    <p:extLst>
      <p:ext uri="{BB962C8B-B14F-4D97-AF65-F5344CB8AC3E}">
        <p14:creationId xmlns:p14="http://schemas.microsoft.com/office/powerpoint/2010/main" val="1102455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1FEF042-910B-90E6-5E7A-A12940C81622}"/>
              </a:ext>
            </a:extLst>
          </p:cNvPr>
          <p:cNvSpPr>
            <a:spLocks noGrp="1"/>
          </p:cNvSpPr>
          <p:nvPr>
            <p:ph type="title"/>
          </p:nvPr>
        </p:nvSpPr>
        <p:spPr/>
        <p:txBody>
          <a:bodyPr/>
          <a:lstStyle/>
          <a:p>
            <a:r>
              <a:rPr lang="en-US" dirty="0">
                <a:latin typeface="Segoe UI Black" panose="020B0A02040204020203" pitchFamily="34" charset="0"/>
                <a:ea typeface="Segoe UI Black" panose="020B0A02040204020203" pitchFamily="34" charset="0"/>
              </a:rPr>
              <a:t>MEET OUR TEAM</a:t>
            </a:r>
          </a:p>
        </p:txBody>
      </p:sp>
      <p:grpSp>
        <p:nvGrpSpPr>
          <p:cNvPr id="9" name="object 3">
            <a:extLst>
              <a:ext uri="{FF2B5EF4-FFF2-40B4-BE49-F238E27FC236}">
                <a16:creationId xmlns:a16="http://schemas.microsoft.com/office/drawing/2014/main" id="{D9D87031-5766-9051-9947-34A4F0400BB8}"/>
              </a:ext>
            </a:extLst>
          </p:cNvPr>
          <p:cNvGrpSpPr/>
          <p:nvPr/>
        </p:nvGrpSpPr>
        <p:grpSpPr>
          <a:xfrm>
            <a:off x="207153" y="6440491"/>
            <a:ext cx="1447640" cy="361992"/>
            <a:chOff x="1033578" y="7638561"/>
            <a:chExt cx="2780665" cy="695325"/>
          </a:xfrm>
        </p:grpSpPr>
        <p:pic>
          <p:nvPicPr>
            <p:cNvPr id="10" name="object 4">
              <a:extLst>
                <a:ext uri="{FF2B5EF4-FFF2-40B4-BE49-F238E27FC236}">
                  <a16:creationId xmlns:a16="http://schemas.microsoft.com/office/drawing/2014/main" id="{A437E23D-3298-D188-008D-993756217340}"/>
                </a:ext>
              </a:extLst>
            </p:cNvPr>
            <p:cNvPicPr/>
            <p:nvPr/>
          </p:nvPicPr>
          <p:blipFill>
            <a:blip r:embed="rId2" cstate="print"/>
            <a:stretch>
              <a:fillRect/>
            </a:stretch>
          </p:blipFill>
          <p:spPr>
            <a:xfrm>
              <a:off x="1033578" y="7638561"/>
              <a:ext cx="2780511" cy="695052"/>
            </a:xfrm>
            <a:prstGeom prst="rect">
              <a:avLst/>
            </a:prstGeom>
          </p:spPr>
        </p:pic>
        <p:sp>
          <p:nvSpPr>
            <p:cNvPr id="11" name="object 5">
              <a:extLst>
                <a:ext uri="{FF2B5EF4-FFF2-40B4-BE49-F238E27FC236}">
                  <a16:creationId xmlns:a16="http://schemas.microsoft.com/office/drawing/2014/main" id="{D972F1DB-6B5F-E24F-25F4-CEBF47A0B1AC}"/>
                </a:ext>
              </a:extLst>
            </p:cNvPr>
            <p:cNvSpPr/>
            <p:nvPr/>
          </p:nvSpPr>
          <p:spPr>
            <a:xfrm>
              <a:off x="1033576" y="7638567"/>
              <a:ext cx="2780665" cy="695325"/>
            </a:xfrm>
            <a:custGeom>
              <a:avLst/>
              <a:gdLst/>
              <a:ahLst/>
              <a:cxnLst/>
              <a:rect l="l" t="t" r="r" b="b"/>
              <a:pathLst>
                <a:path w="2780665" h="695325">
                  <a:moveTo>
                    <a:pt x="2780512" y="352132"/>
                  </a:moveTo>
                  <a:lnTo>
                    <a:pt x="2777858" y="305041"/>
                  </a:lnTo>
                  <a:lnTo>
                    <a:pt x="2768981" y="259689"/>
                  </a:lnTo>
                  <a:lnTo>
                    <a:pt x="2754299" y="216509"/>
                  </a:lnTo>
                  <a:lnTo>
                    <a:pt x="2734272" y="175958"/>
                  </a:lnTo>
                  <a:lnTo>
                    <a:pt x="2709329" y="138493"/>
                  </a:lnTo>
                  <a:lnTo>
                    <a:pt x="2679903" y="104546"/>
                  </a:lnTo>
                  <a:lnTo>
                    <a:pt x="2646438" y="74574"/>
                  </a:lnTo>
                  <a:lnTo>
                    <a:pt x="2609392" y="49022"/>
                  </a:lnTo>
                  <a:lnTo>
                    <a:pt x="2569184" y="28346"/>
                  </a:lnTo>
                  <a:lnTo>
                    <a:pt x="2526258" y="12979"/>
                  </a:lnTo>
                  <a:lnTo>
                    <a:pt x="2481072" y="3378"/>
                  </a:lnTo>
                  <a:lnTo>
                    <a:pt x="2434044" y="0"/>
                  </a:lnTo>
                  <a:lnTo>
                    <a:pt x="2382951" y="3594"/>
                  </a:lnTo>
                  <a:lnTo>
                    <a:pt x="2334171" y="14287"/>
                  </a:lnTo>
                  <a:lnTo>
                    <a:pt x="2288209" y="31572"/>
                  </a:lnTo>
                  <a:lnTo>
                    <a:pt x="2245601" y="54902"/>
                  </a:lnTo>
                  <a:lnTo>
                    <a:pt x="2206879" y="83756"/>
                  </a:lnTo>
                  <a:lnTo>
                    <a:pt x="2172576" y="117602"/>
                  </a:lnTo>
                  <a:lnTo>
                    <a:pt x="2143201" y="155917"/>
                  </a:lnTo>
                  <a:lnTo>
                    <a:pt x="2119312" y="198170"/>
                  </a:lnTo>
                  <a:lnTo>
                    <a:pt x="2091982" y="242150"/>
                  </a:lnTo>
                  <a:lnTo>
                    <a:pt x="2056333" y="278307"/>
                  </a:lnTo>
                  <a:lnTo>
                    <a:pt x="2013902" y="305523"/>
                  </a:lnTo>
                  <a:lnTo>
                    <a:pt x="1966252" y="322668"/>
                  </a:lnTo>
                  <a:lnTo>
                    <a:pt x="1914944" y="328637"/>
                  </a:lnTo>
                  <a:lnTo>
                    <a:pt x="1909343" y="328637"/>
                  </a:lnTo>
                  <a:lnTo>
                    <a:pt x="1858035" y="322668"/>
                  </a:lnTo>
                  <a:lnTo>
                    <a:pt x="1810385" y="305523"/>
                  </a:lnTo>
                  <a:lnTo>
                    <a:pt x="1767967" y="278307"/>
                  </a:lnTo>
                  <a:lnTo>
                    <a:pt x="1732305" y="242150"/>
                  </a:lnTo>
                  <a:lnTo>
                    <a:pt x="1704987" y="198170"/>
                  </a:lnTo>
                  <a:lnTo>
                    <a:pt x="1681086" y="155917"/>
                  </a:lnTo>
                  <a:lnTo>
                    <a:pt x="1651711" y="117602"/>
                  </a:lnTo>
                  <a:lnTo>
                    <a:pt x="1617408" y="83756"/>
                  </a:lnTo>
                  <a:lnTo>
                    <a:pt x="1578686" y="54902"/>
                  </a:lnTo>
                  <a:lnTo>
                    <a:pt x="1536090" y="31572"/>
                  </a:lnTo>
                  <a:lnTo>
                    <a:pt x="1490129" y="14287"/>
                  </a:lnTo>
                  <a:lnTo>
                    <a:pt x="1441335" y="3594"/>
                  </a:lnTo>
                  <a:lnTo>
                    <a:pt x="1390256" y="0"/>
                  </a:lnTo>
                  <a:lnTo>
                    <a:pt x="1339164" y="3594"/>
                  </a:lnTo>
                  <a:lnTo>
                    <a:pt x="1290370" y="14287"/>
                  </a:lnTo>
                  <a:lnTo>
                    <a:pt x="1244422" y="31572"/>
                  </a:lnTo>
                  <a:lnTo>
                    <a:pt x="1201813" y="54902"/>
                  </a:lnTo>
                  <a:lnTo>
                    <a:pt x="1163091" y="83756"/>
                  </a:lnTo>
                  <a:lnTo>
                    <a:pt x="1128788" y="117602"/>
                  </a:lnTo>
                  <a:lnTo>
                    <a:pt x="1099413" y="155917"/>
                  </a:lnTo>
                  <a:lnTo>
                    <a:pt x="1075524" y="198170"/>
                  </a:lnTo>
                  <a:lnTo>
                    <a:pt x="1048194" y="242150"/>
                  </a:lnTo>
                  <a:lnTo>
                    <a:pt x="1012545" y="278307"/>
                  </a:lnTo>
                  <a:lnTo>
                    <a:pt x="970114" y="305523"/>
                  </a:lnTo>
                  <a:lnTo>
                    <a:pt x="922464" y="322668"/>
                  </a:lnTo>
                  <a:lnTo>
                    <a:pt x="871156" y="328637"/>
                  </a:lnTo>
                  <a:lnTo>
                    <a:pt x="865555" y="328637"/>
                  </a:lnTo>
                  <a:lnTo>
                    <a:pt x="814247" y="322668"/>
                  </a:lnTo>
                  <a:lnTo>
                    <a:pt x="766597" y="305523"/>
                  </a:lnTo>
                  <a:lnTo>
                    <a:pt x="724179" y="278307"/>
                  </a:lnTo>
                  <a:lnTo>
                    <a:pt x="688517" y="242150"/>
                  </a:lnTo>
                  <a:lnTo>
                    <a:pt x="661200" y="198170"/>
                  </a:lnTo>
                  <a:lnTo>
                    <a:pt x="637298" y="155917"/>
                  </a:lnTo>
                  <a:lnTo>
                    <a:pt x="607923" y="117602"/>
                  </a:lnTo>
                  <a:lnTo>
                    <a:pt x="573620" y="83756"/>
                  </a:lnTo>
                  <a:lnTo>
                    <a:pt x="534898" y="54902"/>
                  </a:lnTo>
                  <a:lnTo>
                    <a:pt x="492302" y="31572"/>
                  </a:lnTo>
                  <a:lnTo>
                    <a:pt x="446341" y="14287"/>
                  </a:lnTo>
                  <a:lnTo>
                    <a:pt x="397548" y="3594"/>
                  </a:lnTo>
                  <a:lnTo>
                    <a:pt x="346456" y="0"/>
                  </a:lnTo>
                  <a:lnTo>
                    <a:pt x="299440" y="3378"/>
                  </a:lnTo>
                  <a:lnTo>
                    <a:pt x="254241" y="12979"/>
                  </a:lnTo>
                  <a:lnTo>
                    <a:pt x="211315" y="28346"/>
                  </a:lnTo>
                  <a:lnTo>
                    <a:pt x="171107" y="49022"/>
                  </a:lnTo>
                  <a:lnTo>
                    <a:pt x="134061" y="74574"/>
                  </a:lnTo>
                  <a:lnTo>
                    <a:pt x="100596" y="104546"/>
                  </a:lnTo>
                  <a:lnTo>
                    <a:pt x="71183" y="138493"/>
                  </a:lnTo>
                  <a:lnTo>
                    <a:pt x="46228" y="175958"/>
                  </a:lnTo>
                  <a:lnTo>
                    <a:pt x="26200" y="216509"/>
                  </a:lnTo>
                  <a:lnTo>
                    <a:pt x="11518" y="259689"/>
                  </a:lnTo>
                  <a:lnTo>
                    <a:pt x="2641" y="305041"/>
                  </a:lnTo>
                  <a:lnTo>
                    <a:pt x="0" y="352132"/>
                  </a:lnTo>
                  <a:lnTo>
                    <a:pt x="3708" y="398754"/>
                  </a:lnTo>
                  <a:lnTo>
                    <a:pt x="13360" y="443433"/>
                  </a:lnTo>
                  <a:lnTo>
                    <a:pt x="28549" y="485787"/>
                  </a:lnTo>
                  <a:lnTo>
                    <a:pt x="48856" y="525399"/>
                  </a:lnTo>
                  <a:lnTo>
                    <a:pt x="73888" y="561860"/>
                  </a:lnTo>
                  <a:lnTo>
                    <a:pt x="103238" y="594766"/>
                  </a:lnTo>
                  <a:lnTo>
                    <a:pt x="136512" y="623722"/>
                  </a:lnTo>
                  <a:lnTo>
                    <a:pt x="173278" y="648322"/>
                  </a:lnTo>
                  <a:lnTo>
                    <a:pt x="213156" y="668159"/>
                  </a:lnTo>
                  <a:lnTo>
                    <a:pt x="255739" y="682828"/>
                  </a:lnTo>
                  <a:lnTo>
                    <a:pt x="300621" y="691934"/>
                  </a:lnTo>
                  <a:lnTo>
                    <a:pt x="347395" y="695058"/>
                  </a:lnTo>
                  <a:lnTo>
                    <a:pt x="398602" y="691311"/>
                  </a:lnTo>
                  <a:lnTo>
                    <a:pt x="447484" y="680415"/>
                  </a:lnTo>
                  <a:lnTo>
                    <a:pt x="493496" y="662927"/>
                  </a:lnTo>
                  <a:lnTo>
                    <a:pt x="536117" y="639356"/>
                  </a:lnTo>
                  <a:lnTo>
                    <a:pt x="574827" y="610260"/>
                  </a:lnTo>
                  <a:lnTo>
                    <a:pt x="609079" y="576135"/>
                  </a:lnTo>
                  <a:lnTo>
                    <a:pt x="638340" y="537552"/>
                  </a:lnTo>
                  <a:lnTo>
                    <a:pt x="662076" y="495033"/>
                  </a:lnTo>
                  <a:lnTo>
                    <a:pt x="689229" y="451307"/>
                  </a:lnTo>
                  <a:lnTo>
                    <a:pt x="725030" y="415620"/>
                  </a:lnTo>
                  <a:lnTo>
                    <a:pt x="767740" y="388924"/>
                  </a:lnTo>
                  <a:lnTo>
                    <a:pt x="815581" y="372198"/>
                  </a:lnTo>
                  <a:lnTo>
                    <a:pt x="866838" y="366407"/>
                  </a:lnTo>
                  <a:lnTo>
                    <a:pt x="869873" y="366407"/>
                  </a:lnTo>
                  <a:lnTo>
                    <a:pt x="921131" y="372198"/>
                  </a:lnTo>
                  <a:lnTo>
                    <a:pt x="968984" y="388924"/>
                  </a:lnTo>
                  <a:lnTo>
                    <a:pt x="1011682" y="415620"/>
                  </a:lnTo>
                  <a:lnTo>
                    <a:pt x="1047483" y="451307"/>
                  </a:lnTo>
                  <a:lnTo>
                    <a:pt x="1074648" y="495033"/>
                  </a:lnTo>
                  <a:lnTo>
                    <a:pt x="1097876" y="536778"/>
                  </a:lnTo>
                  <a:lnTo>
                    <a:pt x="1126439" y="574738"/>
                  </a:lnTo>
                  <a:lnTo>
                    <a:pt x="1159814" y="608418"/>
                  </a:lnTo>
                  <a:lnTo>
                    <a:pt x="1197508" y="637311"/>
                  </a:lnTo>
                  <a:lnTo>
                    <a:pt x="1239024" y="660895"/>
                  </a:lnTo>
                  <a:lnTo>
                    <a:pt x="1283843" y="678700"/>
                  </a:lnTo>
                  <a:lnTo>
                    <a:pt x="1331480" y="690206"/>
                  </a:lnTo>
                  <a:lnTo>
                    <a:pt x="1381404" y="694905"/>
                  </a:lnTo>
                  <a:lnTo>
                    <a:pt x="1392555" y="695058"/>
                  </a:lnTo>
                  <a:lnTo>
                    <a:pt x="1399095" y="694905"/>
                  </a:lnTo>
                  <a:lnTo>
                    <a:pt x="1449031" y="690206"/>
                  </a:lnTo>
                  <a:lnTo>
                    <a:pt x="1496656" y="678700"/>
                  </a:lnTo>
                  <a:lnTo>
                    <a:pt x="1541475" y="660895"/>
                  </a:lnTo>
                  <a:lnTo>
                    <a:pt x="1582991" y="637311"/>
                  </a:lnTo>
                  <a:lnTo>
                    <a:pt x="1620685" y="608418"/>
                  </a:lnTo>
                  <a:lnTo>
                    <a:pt x="1654073" y="574738"/>
                  </a:lnTo>
                  <a:lnTo>
                    <a:pt x="1682623" y="536778"/>
                  </a:lnTo>
                  <a:lnTo>
                    <a:pt x="1705864" y="495033"/>
                  </a:lnTo>
                  <a:lnTo>
                    <a:pt x="1733016" y="451307"/>
                  </a:lnTo>
                  <a:lnTo>
                    <a:pt x="1768817" y="415620"/>
                  </a:lnTo>
                  <a:lnTo>
                    <a:pt x="1811528" y="388924"/>
                  </a:lnTo>
                  <a:lnTo>
                    <a:pt x="1859368" y="372198"/>
                  </a:lnTo>
                  <a:lnTo>
                    <a:pt x="1910626" y="366407"/>
                  </a:lnTo>
                  <a:lnTo>
                    <a:pt x="1913661" y="366407"/>
                  </a:lnTo>
                  <a:lnTo>
                    <a:pt x="1964918" y="372198"/>
                  </a:lnTo>
                  <a:lnTo>
                    <a:pt x="2012772" y="388924"/>
                  </a:lnTo>
                  <a:lnTo>
                    <a:pt x="2055469" y="415620"/>
                  </a:lnTo>
                  <a:lnTo>
                    <a:pt x="2091270" y="451307"/>
                  </a:lnTo>
                  <a:lnTo>
                    <a:pt x="2118436" y="495033"/>
                  </a:lnTo>
                  <a:lnTo>
                    <a:pt x="2142172" y="537552"/>
                  </a:lnTo>
                  <a:lnTo>
                    <a:pt x="2171420" y="576135"/>
                  </a:lnTo>
                  <a:lnTo>
                    <a:pt x="2205672" y="610260"/>
                  </a:lnTo>
                  <a:lnTo>
                    <a:pt x="2244382" y="639356"/>
                  </a:lnTo>
                  <a:lnTo>
                    <a:pt x="2287003" y="662927"/>
                  </a:lnTo>
                  <a:lnTo>
                    <a:pt x="2333028" y="680415"/>
                  </a:lnTo>
                  <a:lnTo>
                    <a:pt x="2381897" y="691311"/>
                  </a:lnTo>
                  <a:lnTo>
                    <a:pt x="2433104" y="695058"/>
                  </a:lnTo>
                  <a:lnTo>
                    <a:pt x="2479878" y="691934"/>
                  </a:lnTo>
                  <a:lnTo>
                    <a:pt x="2524760" y="682828"/>
                  </a:lnTo>
                  <a:lnTo>
                    <a:pt x="2567343" y="668159"/>
                  </a:lnTo>
                  <a:lnTo>
                    <a:pt x="2607221" y="648322"/>
                  </a:lnTo>
                  <a:lnTo>
                    <a:pt x="2644000" y="623722"/>
                  </a:lnTo>
                  <a:lnTo>
                    <a:pt x="2677261" y="594766"/>
                  </a:lnTo>
                  <a:lnTo>
                    <a:pt x="2706611" y="561860"/>
                  </a:lnTo>
                  <a:lnTo>
                    <a:pt x="2731643" y="525399"/>
                  </a:lnTo>
                  <a:lnTo>
                    <a:pt x="2751950" y="485787"/>
                  </a:lnTo>
                  <a:lnTo>
                    <a:pt x="2767139" y="443433"/>
                  </a:lnTo>
                  <a:lnTo>
                    <a:pt x="2776791" y="398754"/>
                  </a:lnTo>
                  <a:lnTo>
                    <a:pt x="2780512" y="352132"/>
                  </a:lnTo>
                  <a:close/>
                </a:path>
              </a:pathLst>
            </a:custGeom>
            <a:solidFill>
              <a:srgbClr val="FFFFFF">
                <a:alpha val="29798"/>
              </a:srgbClr>
            </a:solidFill>
          </p:spPr>
          <p:txBody>
            <a:bodyPr wrap="square" lIns="0" tIns="0" rIns="0" bIns="0" rtlCol="0"/>
            <a:lstStyle/>
            <a:p>
              <a:endParaRPr/>
            </a:p>
          </p:txBody>
        </p:sp>
      </p:grpSp>
      <p:sp>
        <p:nvSpPr>
          <p:cNvPr id="12" name="object 6">
            <a:extLst>
              <a:ext uri="{FF2B5EF4-FFF2-40B4-BE49-F238E27FC236}">
                <a16:creationId xmlns:a16="http://schemas.microsoft.com/office/drawing/2014/main" id="{90071FF3-5731-E9CC-64ED-5EDC161E32BB}"/>
              </a:ext>
            </a:extLst>
          </p:cNvPr>
          <p:cNvSpPr/>
          <p:nvPr/>
        </p:nvSpPr>
        <p:spPr>
          <a:xfrm>
            <a:off x="5155469" y="1939355"/>
            <a:ext cx="1848797" cy="1848797"/>
          </a:xfrm>
          <a:custGeom>
            <a:avLst/>
            <a:gdLst/>
            <a:ahLst/>
            <a:cxnLst/>
            <a:rect l="l" t="t" r="r" b="b"/>
            <a:pathLst>
              <a:path w="3086100" h="3086100">
                <a:moveTo>
                  <a:pt x="1543089" y="3086099"/>
                </a:moveTo>
                <a:lnTo>
                  <a:pt x="1494987" y="3085365"/>
                </a:lnTo>
                <a:lnTo>
                  <a:pt x="1447291" y="3083177"/>
                </a:lnTo>
                <a:lnTo>
                  <a:pt x="1399982" y="3079555"/>
                </a:lnTo>
                <a:lnTo>
                  <a:pt x="1353082" y="3074522"/>
                </a:lnTo>
                <a:lnTo>
                  <a:pt x="1306612" y="3068099"/>
                </a:lnTo>
                <a:lnTo>
                  <a:pt x="1260594" y="3060306"/>
                </a:lnTo>
                <a:lnTo>
                  <a:pt x="1215048" y="3051166"/>
                </a:lnTo>
                <a:lnTo>
                  <a:pt x="1169996" y="3040700"/>
                </a:lnTo>
                <a:lnTo>
                  <a:pt x="1125459" y="3028929"/>
                </a:lnTo>
                <a:lnTo>
                  <a:pt x="1081459" y="3015874"/>
                </a:lnTo>
                <a:lnTo>
                  <a:pt x="1038018" y="3001557"/>
                </a:lnTo>
                <a:lnTo>
                  <a:pt x="995155" y="2985999"/>
                </a:lnTo>
                <a:lnTo>
                  <a:pt x="952893" y="2969221"/>
                </a:lnTo>
                <a:lnTo>
                  <a:pt x="911254" y="2951246"/>
                </a:lnTo>
                <a:lnTo>
                  <a:pt x="870258" y="2932093"/>
                </a:lnTo>
                <a:lnTo>
                  <a:pt x="829926" y="2911785"/>
                </a:lnTo>
                <a:lnTo>
                  <a:pt x="790281" y="2890342"/>
                </a:lnTo>
                <a:lnTo>
                  <a:pt x="751343" y="2867787"/>
                </a:lnTo>
                <a:lnTo>
                  <a:pt x="713134" y="2844140"/>
                </a:lnTo>
                <a:lnTo>
                  <a:pt x="675675" y="2819423"/>
                </a:lnTo>
                <a:lnTo>
                  <a:pt x="638987" y="2793658"/>
                </a:lnTo>
                <a:lnTo>
                  <a:pt x="603092" y="2766864"/>
                </a:lnTo>
                <a:lnTo>
                  <a:pt x="568011" y="2739065"/>
                </a:lnTo>
                <a:lnTo>
                  <a:pt x="533766" y="2710280"/>
                </a:lnTo>
                <a:lnTo>
                  <a:pt x="500378" y="2680532"/>
                </a:lnTo>
                <a:lnTo>
                  <a:pt x="467867" y="2649842"/>
                </a:lnTo>
                <a:lnTo>
                  <a:pt x="436256" y="2618231"/>
                </a:lnTo>
                <a:lnTo>
                  <a:pt x="405566" y="2585721"/>
                </a:lnTo>
                <a:lnTo>
                  <a:pt x="375818" y="2552333"/>
                </a:lnTo>
                <a:lnTo>
                  <a:pt x="347034" y="2518087"/>
                </a:lnTo>
                <a:lnTo>
                  <a:pt x="319234" y="2483007"/>
                </a:lnTo>
                <a:lnTo>
                  <a:pt x="292441" y="2447112"/>
                </a:lnTo>
                <a:lnTo>
                  <a:pt x="266675" y="2410424"/>
                </a:lnTo>
                <a:lnTo>
                  <a:pt x="241958" y="2372965"/>
                </a:lnTo>
                <a:lnTo>
                  <a:pt x="218311" y="2334756"/>
                </a:lnTo>
                <a:lnTo>
                  <a:pt x="195756" y="2295818"/>
                </a:lnTo>
                <a:lnTo>
                  <a:pt x="174314" y="2256172"/>
                </a:lnTo>
                <a:lnTo>
                  <a:pt x="154006" y="2215841"/>
                </a:lnTo>
                <a:lnTo>
                  <a:pt x="134853" y="2174845"/>
                </a:lnTo>
                <a:lnTo>
                  <a:pt x="116877" y="2133205"/>
                </a:lnTo>
                <a:lnTo>
                  <a:pt x="100100" y="2090943"/>
                </a:lnTo>
                <a:lnTo>
                  <a:pt x="84542" y="2048081"/>
                </a:lnTo>
                <a:lnTo>
                  <a:pt x="70225" y="2004639"/>
                </a:lnTo>
                <a:lnTo>
                  <a:pt x="57170" y="1960639"/>
                </a:lnTo>
                <a:lnTo>
                  <a:pt x="45399" y="1916103"/>
                </a:lnTo>
                <a:lnTo>
                  <a:pt x="34933" y="1871051"/>
                </a:lnTo>
                <a:lnTo>
                  <a:pt x="25793" y="1825505"/>
                </a:lnTo>
                <a:lnTo>
                  <a:pt x="18000" y="1779486"/>
                </a:lnTo>
                <a:lnTo>
                  <a:pt x="11577" y="1733016"/>
                </a:lnTo>
                <a:lnTo>
                  <a:pt x="6544" y="1686116"/>
                </a:lnTo>
                <a:lnTo>
                  <a:pt x="2922" y="1638808"/>
                </a:lnTo>
                <a:lnTo>
                  <a:pt x="733" y="1591112"/>
                </a:lnTo>
                <a:lnTo>
                  <a:pt x="0" y="1543028"/>
                </a:lnTo>
                <a:lnTo>
                  <a:pt x="733" y="1494988"/>
                </a:lnTo>
                <a:lnTo>
                  <a:pt x="2922" y="1447291"/>
                </a:lnTo>
                <a:lnTo>
                  <a:pt x="6544" y="1399983"/>
                </a:lnTo>
                <a:lnTo>
                  <a:pt x="11577" y="1353083"/>
                </a:lnTo>
                <a:lnTo>
                  <a:pt x="18000" y="1306613"/>
                </a:lnTo>
                <a:lnTo>
                  <a:pt x="25793" y="1260594"/>
                </a:lnTo>
                <a:lnTo>
                  <a:pt x="34933" y="1215048"/>
                </a:lnTo>
                <a:lnTo>
                  <a:pt x="45399" y="1169996"/>
                </a:lnTo>
                <a:lnTo>
                  <a:pt x="57170" y="1125460"/>
                </a:lnTo>
                <a:lnTo>
                  <a:pt x="70225" y="1081460"/>
                </a:lnTo>
                <a:lnTo>
                  <a:pt x="84542" y="1038018"/>
                </a:lnTo>
                <a:lnTo>
                  <a:pt x="100100" y="995156"/>
                </a:lnTo>
                <a:lnTo>
                  <a:pt x="116877" y="952894"/>
                </a:lnTo>
                <a:lnTo>
                  <a:pt x="134853" y="911254"/>
                </a:lnTo>
                <a:lnTo>
                  <a:pt x="154006" y="870258"/>
                </a:lnTo>
                <a:lnTo>
                  <a:pt x="174314" y="829927"/>
                </a:lnTo>
                <a:lnTo>
                  <a:pt x="195756" y="790281"/>
                </a:lnTo>
                <a:lnTo>
                  <a:pt x="218311" y="751343"/>
                </a:lnTo>
                <a:lnTo>
                  <a:pt x="241958" y="713134"/>
                </a:lnTo>
                <a:lnTo>
                  <a:pt x="266675" y="675675"/>
                </a:lnTo>
                <a:lnTo>
                  <a:pt x="292441" y="638987"/>
                </a:lnTo>
                <a:lnTo>
                  <a:pt x="319234" y="603092"/>
                </a:lnTo>
                <a:lnTo>
                  <a:pt x="347034" y="568012"/>
                </a:lnTo>
                <a:lnTo>
                  <a:pt x="375818" y="533766"/>
                </a:lnTo>
                <a:lnTo>
                  <a:pt x="405566" y="500378"/>
                </a:lnTo>
                <a:lnTo>
                  <a:pt x="436256" y="467868"/>
                </a:lnTo>
                <a:lnTo>
                  <a:pt x="467867" y="436257"/>
                </a:lnTo>
                <a:lnTo>
                  <a:pt x="500378" y="405567"/>
                </a:lnTo>
                <a:lnTo>
                  <a:pt x="533766" y="375819"/>
                </a:lnTo>
                <a:lnTo>
                  <a:pt x="568011" y="347034"/>
                </a:lnTo>
                <a:lnTo>
                  <a:pt x="603092" y="319235"/>
                </a:lnTo>
                <a:lnTo>
                  <a:pt x="638987" y="292441"/>
                </a:lnTo>
                <a:lnTo>
                  <a:pt x="675675" y="266676"/>
                </a:lnTo>
                <a:lnTo>
                  <a:pt x="713134" y="241959"/>
                </a:lnTo>
                <a:lnTo>
                  <a:pt x="751343" y="218312"/>
                </a:lnTo>
                <a:lnTo>
                  <a:pt x="790281" y="195757"/>
                </a:lnTo>
                <a:lnTo>
                  <a:pt x="829926" y="174314"/>
                </a:lnTo>
                <a:lnTo>
                  <a:pt x="870258" y="154006"/>
                </a:lnTo>
                <a:lnTo>
                  <a:pt x="911254" y="134853"/>
                </a:lnTo>
                <a:lnTo>
                  <a:pt x="952893" y="116878"/>
                </a:lnTo>
                <a:lnTo>
                  <a:pt x="995155" y="100100"/>
                </a:lnTo>
                <a:lnTo>
                  <a:pt x="1038018" y="84542"/>
                </a:lnTo>
                <a:lnTo>
                  <a:pt x="1081459" y="70225"/>
                </a:lnTo>
                <a:lnTo>
                  <a:pt x="1125459" y="57170"/>
                </a:lnTo>
                <a:lnTo>
                  <a:pt x="1169996" y="45399"/>
                </a:lnTo>
                <a:lnTo>
                  <a:pt x="1215048" y="34933"/>
                </a:lnTo>
                <a:lnTo>
                  <a:pt x="1260594" y="25793"/>
                </a:lnTo>
                <a:lnTo>
                  <a:pt x="1306612" y="18000"/>
                </a:lnTo>
                <a:lnTo>
                  <a:pt x="1353082" y="11577"/>
                </a:lnTo>
                <a:lnTo>
                  <a:pt x="1399982" y="6544"/>
                </a:lnTo>
                <a:lnTo>
                  <a:pt x="1447291" y="2922"/>
                </a:lnTo>
                <a:lnTo>
                  <a:pt x="1494987" y="734"/>
                </a:lnTo>
                <a:lnTo>
                  <a:pt x="1543049" y="0"/>
                </a:lnTo>
                <a:lnTo>
                  <a:pt x="1591111" y="734"/>
                </a:lnTo>
                <a:lnTo>
                  <a:pt x="1638807" y="2922"/>
                </a:lnTo>
                <a:lnTo>
                  <a:pt x="1686116" y="6544"/>
                </a:lnTo>
                <a:lnTo>
                  <a:pt x="1733016" y="11577"/>
                </a:lnTo>
                <a:lnTo>
                  <a:pt x="1779486" y="18000"/>
                </a:lnTo>
                <a:lnTo>
                  <a:pt x="1825505" y="25793"/>
                </a:lnTo>
                <a:lnTo>
                  <a:pt x="1871051" y="34933"/>
                </a:lnTo>
                <a:lnTo>
                  <a:pt x="1916103" y="45399"/>
                </a:lnTo>
                <a:lnTo>
                  <a:pt x="1960639" y="57170"/>
                </a:lnTo>
                <a:lnTo>
                  <a:pt x="2004639" y="70225"/>
                </a:lnTo>
                <a:lnTo>
                  <a:pt x="2048081" y="84542"/>
                </a:lnTo>
                <a:lnTo>
                  <a:pt x="2090943" y="100100"/>
                </a:lnTo>
                <a:lnTo>
                  <a:pt x="2133205" y="116878"/>
                </a:lnTo>
                <a:lnTo>
                  <a:pt x="2174845" y="134853"/>
                </a:lnTo>
                <a:lnTo>
                  <a:pt x="2215841" y="154006"/>
                </a:lnTo>
                <a:lnTo>
                  <a:pt x="2256172" y="174314"/>
                </a:lnTo>
                <a:lnTo>
                  <a:pt x="2295818" y="195757"/>
                </a:lnTo>
                <a:lnTo>
                  <a:pt x="2334756" y="218312"/>
                </a:lnTo>
                <a:lnTo>
                  <a:pt x="2372965" y="241959"/>
                </a:lnTo>
                <a:lnTo>
                  <a:pt x="2410424" y="266676"/>
                </a:lnTo>
                <a:lnTo>
                  <a:pt x="2447112" y="292441"/>
                </a:lnTo>
                <a:lnTo>
                  <a:pt x="2483006" y="319235"/>
                </a:lnTo>
                <a:lnTo>
                  <a:pt x="2518087" y="347034"/>
                </a:lnTo>
                <a:lnTo>
                  <a:pt x="2552332" y="375819"/>
                </a:lnTo>
                <a:lnTo>
                  <a:pt x="2585721" y="405567"/>
                </a:lnTo>
                <a:lnTo>
                  <a:pt x="2618231" y="436257"/>
                </a:lnTo>
                <a:lnTo>
                  <a:pt x="2649842" y="467868"/>
                </a:lnTo>
                <a:lnTo>
                  <a:pt x="2680532" y="500378"/>
                </a:lnTo>
                <a:lnTo>
                  <a:pt x="2710280" y="533766"/>
                </a:lnTo>
                <a:lnTo>
                  <a:pt x="2739064" y="568012"/>
                </a:lnTo>
                <a:lnTo>
                  <a:pt x="2766864" y="603092"/>
                </a:lnTo>
                <a:lnTo>
                  <a:pt x="2793657" y="638987"/>
                </a:lnTo>
                <a:lnTo>
                  <a:pt x="2819423" y="675675"/>
                </a:lnTo>
                <a:lnTo>
                  <a:pt x="2844140" y="713134"/>
                </a:lnTo>
                <a:lnTo>
                  <a:pt x="2867787" y="751343"/>
                </a:lnTo>
                <a:lnTo>
                  <a:pt x="2890342" y="790281"/>
                </a:lnTo>
                <a:lnTo>
                  <a:pt x="2911785" y="829927"/>
                </a:lnTo>
                <a:lnTo>
                  <a:pt x="2932093" y="870258"/>
                </a:lnTo>
                <a:lnTo>
                  <a:pt x="2951245" y="911254"/>
                </a:lnTo>
                <a:lnTo>
                  <a:pt x="2969221" y="952894"/>
                </a:lnTo>
                <a:lnTo>
                  <a:pt x="2985999" y="995156"/>
                </a:lnTo>
                <a:lnTo>
                  <a:pt x="3001557" y="1038018"/>
                </a:lnTo>
                <a:lnTo>
                  <a:pt x="3015874" y="1081460"/>
                </a:lnTo>
                <a:lnTo>
                  <a:pt x="3028928" y="1125460"/>
                </a:lnTo>
                <a:lnTo>
                  <a:pt x="3040700" y="1169996"/>
                </a:lnTo>
                <a:lnTo>
                  <a:pt x="3051166" y="1215048"/>
                </a:lnTo>
                <a:lnTo>
                  <a:pt x="3060306" y="1260594"/>
                </a:lnTo>
                <a:lnTo>
                  <a:pt x="3068098" y="1306613"/>
                </a:lnTo>
                <a:lnTo>
                  <a:pt x="3074522" y="1353083"/>
                </a:lnTo>
                <a:lnTo>
                  <a:pt x="3079555" y="1399983"/>
                </a:lnTo>
                <a:lnTo>
                  <a:pt x="3083176" y="1447291"/>
                </a:lnTo>
                <a:lnTo>
                  <a:pt x="3085365" y="1494988"/>
                </a:lnTo>
                <a:lnTo>
                  <a:pt x="3086099" y="1543050"/>
                </a:lnTo>
                <a:lnTo>
                  <a:pt x="3085365" y="1591112"/>
                </a:lnTo>
                <a:lnTo>
                  <a:pt x="3083176" y="1638808"/>
                </a:lnTo>
                <a:lnTo>
                  <a:pt x="3079555" y="1686116"/>
                </a:lnTo>
                <a:lnTo>
                  <a:pt x="3074522" y="1733016"/>
                </a:lnTo>
                <a:lnTo>
                  <a:pt x="3068098" y="1779486"/>
                </a:lnTo>
                <a:lnTo>
                  <a:pt x="3060306" y="1825505"/>
                </a:lnTo>
                <a:lnTo>
                  <a:pt x="3051166" y="1871051"/>
                </a:lnTo>
                <a:lnTo>
                  <a:pt x="3040700" y="1916103"/>
                </a:lnTo>
                <a:lnTo>
                  <a:pt x="3028928" y="1960639"/>
                </a:lnTo>
                <a:lnTo>
                  <a:pt x="3015874" y="2004639"/>
                </a:lnTo>
                <a:lnTo>
                  <a:pt x="3001557" y="2048081"/>
                </a:lnTo>
                <a:lnTo>
                  <a:pt x="2985999" y="2090943"/>
                </a:lnTo>
                <a:lnTo>
                  <a:pt x="2969221" y="2133205"/>
                </a:lnTo>
                <a:lnTo>
                  <a:pt x="2951245" y="2174845"/>
                </a:lnTo>
                <a:lnTo>
                  <a:pt x="2932093" y="2215841"/>
                </a:lnTo>
                <a:lnTo>
                  <a:pt x="2911785" y="2256172"/>
                </a:lnTo>
                <a:lnTo>
                  <a:pt x="2890342" y="2295818"/>
                </a:lnTo>
                <a:lnTo>
                  <a:pt x="2867787" y="2334756"/>
                </a:lnTo>
                <a:lnTo>
                  <a:pt x="2844140" y="2372965"/>
                </a:lnTo>
                <a:lnTo>
                  <a:pt x="2819423" y="2410424"/>
                </a:lnTo>
                <a:lnTo>
                  <a:pt x="2793657" y="2447112"/>
                </a:lnTo>
                <a:lnTo>
                  <a:pt x="2766864" y="2483007"/>
                </a:lnTo>
                <a:lnTo>
                  <a:pt x="2739064" y="2518087"/>
                </a:lnTo>
                <a:lnTo>
                  <a:pt x="2710280" y="2552333"/>
                </a:lnTo>
                <a:lnTo>
                  <a:pt x="2680532" y="2585721"/>
                </a:lnTo>
                <a:lnTo>
                  <a:pt x="2649842" y="2618231"/>
                </a:lnTo>
                <a:lnTo>
                  <a:pt x="2618231" y="2649842"/>
                </a:lnTo>
                <a:lnTo>
                  <a:pt x="2585721" y="2680532"/>
                </a:lnTo>
                <a:lnTo>
                  <a:pt x="2552332" y="2710280"/>
                </a:lnTo>
                <a:lnTo>
                  <a:pt x="2518087" y="2739065"/>
                </a:lnTo>
                <a:lnTo>
                  <a:pt x="2483006" y="2766864"/>
                </a:lnTo>
                <a:lnTo>
                  <a:pt x="2447112" y="2793658"/>
                </a:lnTo>
                <a:lnTo>
                  <a:pt x="2410424" y="2819423"/>
                </a:lnTo>
                <a:lnTo>
                  <a:pt x="2372965" y="2844140"/>
                </a:lnTo>
                <a:lnTo>
                  <a:pt x="2334756" y="2867787"/>
                </a:lnTo>
                <a:lnTo>
                  <a:pt x="2295818" y="2890342"/>
                </a:lnTo>
                <a:lnTo>
                  <a:pt x="2256172" y="2911785"/>
                </a:lnTo>
                <a:lnTo>
                  <a:pt x="2215841" y="2932093"/>
                </a:lnTo>
                <a:lnTo>
                  <a:pt x="2174845" y="2951246"/>
                </a:lnTo>
                <a:lnTo>
                  <a:pt x="2133205" y="2969221"/>
                </a:lnTo>
                <a:lnTo>
                  <a:pt x="2090943" y="2985999"/>
                </a:lnTo>
                <a:lnTo>
                  <a:pt x="2048081" y="3001557"/>
                </a:lnTo>
                <a:lnTo>
                  <a:pt x="2004639" y="3015874"/>
                </a:lnTo>
                <a:lnTo>
                  <a:pt x="1960639" y="3028929"/>
                </a:lnTo>
                <a:lnTo>
                  <a:pt x="1916103" y="3040700"/>
                </a:lnTo>
                <a:lnTo>
                  <a:pt x="1871051" y="3051166"/>
                </a:lnTo>
                <a:lnTo>
                  <a:pt x="1825505" y="3060306"/>
                </a:lnTo>
                <a:lnTo>
                  <a:pt x="1779486" y="3068099"/>
                </a:lnTo>
                <a:lnTo>
                  <a:pt x="1733016" y="3074522"/>
                </a:lnTo>
                <a:lnTo>
                  <a:pt x="1686116" y="3079555"/>
                </a:lnTo>
                <a:lnTo>
                  <a:pt x="1638807" y="3083177"/>
                </a:lnTo>
                <a:lnTo>
                  <a:pt x="1591111" y="3085365"/>
                </a:lnTo>
                <a:lnTo>
                  <a:pt x="1543089" y="3086099"/>
                </a:lnTo>
                <a:close/>
              </a:path>
            </a:pathLst>
          </a:custGeom>
          <a:solidFill>
            <a:srgbClr val="FFFFFF"/>
          </a:solidFill>
        </p:spPr>
        <p:txBody>
          <a:bodyPr wrap="square" lIns="0" tIns="0" rIns="0" bIns="0" rtlCol="0"/>
          <a:lstStyle/>
          <a:p>
            <a:endParaRPr/>
          </a:p>
        </p:txBody>
      </p:sp>
      <p:sp>
        <p:nvSpPr>
          <p:cNvPr id="13" name="object 7">
            <a:extLst>
              <a:ext uri="{FF2B5EF4-FFF2-40B4-BE49-F238E27FC236}">
                <a16:creationId xmlns:a16="http://schemas.microsoft.com/office/drawing/2014/main" id="{EFCDC1A0-1716-A7D3-C93F-F28D379EEFAC}"/>
              </a:ext>
            </a:extLst>
          </p:cNvPr>
          <p:cNvSpPr/>
          <p:nvPr/>
        </p:nvSpPr>
        <p:spPr>
          <a:xfrm>
            <a:off x="8556915" y="2165699"/>
            <a:ext cx="1848797" cy="1848797"/>
          </a:xfrm>
          <a:custGeom>
            <a:avLst/>
            <a:gdLst/>
            <a:ahLst/>
            <a:cxnLst/>
            <a:rect l="l" t="t" r="r" b="b"/>
            <a:pathLst>
              <a:path w="3086100" h="3086100">
                <a:moveTo>
                  <a:pt x="1543088" y="3086099"/>
                </a:moveTo>
                <a:lnTo>
                  <a:pt x="1494987" y="3085365"/>
                </a:lnTo>
                <a:lnTo>
                  <a:pt x="1447291" y="3083177"/>
                </a:lnTo>
                <a:lnTo>
                  <a:pt x="1399982" y="3079555"/>
                </a:lnTo>
                <a:lnTo>
                  <a:pt x="1353082" y="3074522"/>
                </a:lnTo>
                <a:lnTo>
                  <a:pt x="1306612" y="3068099"/>
                </a:lnTo>
                <a:lnTo>
                  <a:pt x="1260593" y="3060306"/>
                </a:lnTo>
                <a:lnTo>
                  <a:pt x="1215047" y="3051166"/>
                </a:lnTo>
                <a:lnTo>
                  <a:pt x="1169996" y="3040700"/>
                </a:lnTo>
                <a:lnTo>
                  <a:pt x="1125459" y="3028929"/>
                </a:lnTo>
                <a:lnTo>
                  <a:pt x="1081459" y="3015874"/>
                </a:lnTo>
                <a:lnTo>
                  <a:pt x="1038017" y="3001557"/>
                </a:lnTo>
                <a:lnTo>
                  <a:pt x="995155" y="2985999"/>
                </a:lnTo>
                <a:lnTo>
                  <a:pt x="952893" y="2969221"/>
                </a:lnTo>
                <a:lnTo>
                  <a:pt x="911254" y="2951246"/>
                </a:lnTo>
                <a:lnTo>
                  <a:pt x="870257" y="2932093"/>
                </a:lnTo>
                <a:lnTo>
                  <a:pt x="829926" y="2911785"/>
                </a:lnTo>
                <a:lnTo>
                  <a:pt x="790280" y="2890342"/>
                </a:lnTo>
                <a:lnTo>
                  <a:pt x="751342" y="2867787"/>
                </a:lnTo>
                <a:lnTo>
                  <a:pt x="713133" y="2844140"/>
                </a:lnTo>
                <a:lnTo>
                  <a:pt x="675674" y="2819423"/>
                </a:lnTo>
                <a:lnTo>
                  <a:pt x="638987" y="2793658"/>
                </a:lnTo>
                <a:lnTo>
                  <a:pt x="603092" y="2766864"/>
                </a:lnTo>
                <a:lnTo>
                  <a:pt x="568011" y="2739065"/>
                </a:lnTo>
                <a:lnTo>
                  <a:pt x="533766" y="2710280"/>
                </a:lnTo>
                <a:lnTo>
                  <a:pt x="500377" y="2680532"/>
                </a:lnTo>
                <a:lnTo>
                  <a:pt x="467867" y="2649842"/>
                </a:lnTo>
                <a:lnTo>
                  <a:pt x="436256" y="2618231"/>
                </a:lnTo>
                <a:lnTo>
                  <a:pt x="405566" y="2585721"/>
                </a:lnTo>
                <a:lnTo>
                  <a:pt x="375818" y="2552333"/>
                </a:lnTo>
                <a:lnTo>
                  <a:pt x="347034" y="2518087"/>
                </a:lnTo>
                <a:lnTo>
                  <a:pt x="319234" y="2483007"/>
                </a:lnTo>
                <a:lnTo>
                  <a:pt x="292441" y="2447112"/>
                </a:lnTo>
                <a:lnTo>
                  <a:pt x="266675" y="2410424"/>
                </a:lnTo>
                <a:lnTo>
                  <a:pt x="241958" y="2372965"/>
                </a:lnTo>
                <a:lnTo>
                  <a:pt x="218311" y="2334756"/>
                </a:lnTo>
                <a:lnTo>
                  <a:pt x="195756" y="2295818"/>
                </a:lnTo>
                <a:lnTo>
                  <a:pt x="174314" y="2256172"/>
                </a:lnTo>
                <a:lnTo>
                  <a:pt x="154005" y="2215841"/>
                </a:lnTo>
                <a:lnTo>
                  <a:pt x="134853" y="2174845"/>
                </a:lnTo>
                <a:lnTo>
                  <a:pt x="116877" y="2133205"/>
                </a:lnTo>
                <a:lnTo>
                  <a:pt x="100099" y="2090943"/>
                </a:lnTo>
                <a:lnTo>
                  <a:pt x="84542" y="2048081"/>
                </a:lnTo>
                <a:lnTo>
                  <a:pt x="70225" y="2004639"/>
                </a:lnTo>
                <a:lnTo>
                  <a:pt x="57170" y="1960639"/>
                </a:lnTo>
                <a:lnTo>
                  <a:pt x="45399" y="1916103"/>
                </a:lnTo>
                <a:lnTo>
                  <a:pt x="34932" y="1871051"/>
                </a:lnTo>
                <a:lnTo>
                  <a:pt x="25792" y="1825505"/>
                </a:lnTo>
                <a:lnTo>
                  <a:pt x="18000" y="1779486"/>
                </a:lnTo>
                <a:lnTo>
                  <a:pt x="11576" y="1733016"/>
                </a:lnTo>
                <a:lnTo>
                  <a:pt x="6543" y="1686116"/>
                </a:lnTo>
                <a:lnTo>
                  <a:pt x="2922" y="1638808"/>
                </a:lnTo>
                <a:lnTo>
                  <a:pt x="733" y="1591112"/>
                </a:lnTo>
                <a:lnTo>
                  <a:pt x="0" y="1543013"/>
                </a:lnTo>
                <a:lnTo>
                  <a:pt x="733" y="1494988"/>
                </a:lnTo>
                <a:lnTo>
                  <a:pt x="2922" y="1447291"/>
                </a:lnTo>
                <a:lnTo>
                  <a:pt x="6543" y="1399983"/>
                </a:lnTo>
                <a:lnTo>
                  <a:pt x="11576" y="1353083"/>
                </a:lnTo>
                <a:lnTo>
                  <a:pt x="18000" y="1306613"/>
                </a:lnTo>
                <a:lnTo>
                  <a:pt x="25792" y="1260594"/>
                </a:lnTo>
                <a:lnTo>
                  <a:pt x="34932" y="1215048"/>
                </a:lnTo>
                <a:lnTo>
                  <a:pt x="45399" y="1169996"/>
                </a:lnTo>
                <a:lnTo>
                  <a:pt x="57170" y="1125460"/>
                </a:lnTo>
                <a:lnTo>
                  <a:pt x="70225" y="1081460"/>
                </a:lnTo>
                <a:lnTo>
                  <a:pt x="84542" y="1038018"/>
                </a:lnTo>
                <a:lnTo>
                  <a:pt x="100099" y="995156"/>
                </a:lnTo>
                <a:lnTo>
                  <a:pt x="116877" y="952894"/>
                </a:lnTo>
                <a:lnTo>
                  <a:pt x="134853" y="911254"/>
                </a:lnTo>
                <a:lnTo>
                  <a:pt x="154005" y="870258"/>
                </a:lnTo>
                <a:lnTo>
                  <a:pt x="174314" y="829927"/>
                </a:lnTo>
                <a:lnTo>
                  <a:pt x="195756" y="790281"/>
                </a:lnTo>
                <a:lnTo>
                  <a:pt x="218311" y="751343"/>
                </a:lnTo>
                <a:lnTo>
                  <a:pt x="241958" y="713134"/>
                </a:lnTo>
                <a:lnTo>
                  <a:pt x="266675" y="675675"/>
                </a:lnTo>
                <a:lnTo>
                  <a:pt x="292441" y="638987"/>
                </a:lnTo>
                <a:lnTo>
                  <a:pt x="319234" y="603092"/>
                </a:lnTo>
                <a:lnTo>
                  <a:pt x="347034" y="568012"/>
                </a:lnTo>
                <a:lnTo>
                  <a:pt x="375818" y="533766"/>
                </a:lnTo>
                <a:lnTo>
                  <a:pt x="405566" y="500378"/>
                </a:lnTo>
                <a:lnTo>
                  <a:pt x="436256" y="467868"/>
                </a:lnTo>
                <a:lnTo>
                  <a:pt x="467867" y="436257"/>
                </a:lnTo>
                <a:lnTo>
                  <a:pt x="500377" y="405567"/>
                </a:lnTo>
                <a:lnTo>
                  <a:pt x="533766" y="375819"/>
                </a:lnTo>
                <a:lnTo>
                  <a:pt x="568011" y="347034"/>
                </a:lnTo>
                <a:lnTo>
                  <a:pt x="603092" y="319235"/>
                </a:lnTo>
                <a:lnTo>
                  <a:pt x="638987" y="292441"/>
                </a:lnTo>
                <a:lnTo>
                  <a:pt x="675674" y="266676"/>
                </a:lnTo>
                <a:lnTo>
                  <a:pt x="713133" y="241959"/>
                </a:lnTo>
                <a:lnTo>
                  <a:pt x="751342" y="218312"/>
                </a:lnTo>
                <a:lnTo>
                  <a:pt x="790280" y="195757"/>
                </a:lnTo>
                <a:lnTo>
                  <a:pt x="829926" y="174314"/>
                </a:lnTo>
                <a:lnTo>
                  <a:pt x="870257" y="154006"/>
                </a:lnTo>
                <a:lnTo>
                  <a:pt x="911254" y="134853"/>
                </a:lnTo>
                <a:lnTo>
                  <a:pt x="952893" y="116878"/>
                </a:lnTo>
                <a:lnTo>
                  <a:pt x="995155" y="100100"/>
                </a:lnTo>
                <a:lnTo>
                  <a:pt x="1038017" y="84542"/>
                </a:lnTo>
                <a:lnTo>
                  <a:pt x="1081459" y="70225"/>
                </a:lnTo>
                <a:lnTo>
                  <a:pt x="1125459" y="57170"/>
                </a:lnTo>
                <a:lnTo>
                  <a:pt x="1169996" y="45399"/>
                </a:lnTo>
                <a:lnTo>
                  <a:pt x="1215047" y="34933"/>
                </a:lnTo>
                <a:lnTo>
                  <a:pt x="1260593" y="25793"/>
                </a:lnTo>
                <a:lnTo>
                  <a:pt x="1306612" y="18000"/>
                </a:lnTo>
                <a:lnTo>
                  <a:pt x="1353082" y="11577"/>
                </a:lnTo>
                <a:lnTo>
                  <a:pt x="1399982" y="6544"/>
                </a:lnTo>
                <a:lnTo>
                  <a:pt x="1447291" y="2922"/>
                </a:lnTo>
                <a:lnTo>
                  <a:pt x="1494987" y="734"/>
                </a:lnTo>
                <a:lnTo>
                  <a:pt x="1543049" y="0"/>
                </a:lnTo>
                <a:lnTo>
                  <a:pt x="1591111" y="734"/>
                </a:lnTo>
                <a:lnTo>
                  <a:pt x="1638807" y="2922"/>
                </a:lnTo>
                <a:lnTo>
                  <a:pt x="1686116" y="6544"/>
                </a:lnTo>
                <a:lnTo>
                  <a:pt x="1733016" y="11577"/>
                </a:lnTo>
                <a:lnTo>
                  <a:pt x="1779486" y="18000"/>
                </a:lnTo>
                <a:lnTo>
                  <a:pt x="1825504" y="25793"/>
                </a:lnTo>
                <a:lnTo>
                  <a:pt x="1871050" y="34933"/>
                </a:lnTo>
                <a:lnTo>
                  <a:pt x="1916102" y="45399"/>
                </a:lnTo>
                <a:lnTo>
                  <a:pt x="1960639" y="57170"/>
                </a:lnTo>
                <a:lnTo>
                  <a:pt x="2004639" y="70225"/>
                </a:lnTo>
                <a:lnTo>
                  <a:pt x="2048081" y="84542"/>
                </a:lnTo>
                <a:lnTo>
                  <a:pt x="2090943" y="100100"/>
                </a:lnTo>
                <a:lnTo>
                  <a:pt x="2133205" y="116878"/>
                </a:lnTo>
                <a:lnTo>
                  <a:pt x="2174844" y="134853"/>
                </a:lnTo>
                <a:lnTo>
                  <a:pt x="2215841" y="154006"/>
                </a:lnTo>
                <a:lnTo>
                  <a:pt x="2256172" y="174314"/>
                </a:lnTo>
                <a:lnTo>
                  <a:pt x="2295817" y="195757"/>
                </a:lnTo>
                <a:lnTo>
                  <a:pt x="2334755" y="218312"/>
                </a:lnTo>
                <a:lnTo>
                  <a:pt x="2372965" y="241959"/>
                </a:lnTo>
                <a:lnTo>
                  <a:pt x="2410424" y="266676"/>
                </a:lnTo>
                <a:lnTo>
                  <a:pt x="2447111" y="292441"/>
                </a:lnTo>
                <a:lnTo>
                  <a:pt x="2483006" y="319235"/>
                </a:lnTo>
                <a:lnTo>
                  <a:pt x="2518087" y="347034"/>
                </a:lnTo>
                <a:lnTo>
                  <a:pt x="2552332" y="375819"/>
                </a:lnTo>
                <a:lnTo>
                  <a:pt x="2585721" y="405567"/>
                </a:lnTo>
                <a:lnTo>
                  <a:pt x="2618231" y="436257"/>
                </a:lnTo>
                <a:lnTo>
                  <a:pt x="2649842" y="467868"/>
                </a:lnTo>
                <a:lnTo>
                  <a:pt x="2680532" y="500378"/>
                </a:lnTo>
                <a:lnTo>
                  <a:pt x="2710280" y="533766"/>
                </a:lnTo>
                <a:lnTo>
                  <a:pt x="2739064" y="568012"/>
                </a:lnTo>
                <a:lnTo>
                  <a:pt x="2766864" y="603092"/>
                </a:lnTo>
                <a:lnTo>
                  <a:pt x="2793657" y="638987"/>
                </a:lnTo>
                <a:lnTo>
                  <a:pt x="2819423" y="675675"/>
                </a:lnTo>
                <a:lnTo>
                  <a:pt x="2844140" y="713134"/>
                </a:lnTo>
                <a:lnTo>
                  <a:pt x="2867787" y="751343"/>
                </a:lnTo>
                <a:lnTo>
                  <a:pt x="2890342" y="790281"/>
                </a:lnTo>
                <a:lnTo>
                  <a:pt x="2911784" y="829927"/>
                </a:lnTo>
                <a:lnTo>
                  <a:pt x="2932093" y="870258"/>
                </a:lnTo>
                <a:lnTo>
                  <a:pt x="2951245" y="911254"/>
                </a:lnTo>
                <a:lnTo>
                  <a:pt x="2969221" y="952894"/>
                </a:lnTo>
                <a:lnTo>
                  <a:pt x="2985998" y="995156"/>
                </a:lnTo>
                <a:lnTo>
                  <a:pt x="3001556" y="1038018"/>
                </a:lnTo>
                <a:lnTo>
                  <a:pt x="3015873" y="1081460"/>
                </a:lnTo>
                <a:lnTo>
                  <a:pt x="3028928" y="1125460"/>
                </a:lnTo>
                <a:lnTo>
                  <a:pt x="3040699" y="1169996"/>
                </a:lnTo>
                <a:lnTo>
                  <a:pt x="3051166" y="1215048"/>
                </a:lnTo>
                <a:lnTo>
                  <a:pt x="3060306" y="1260594"/>
                </a:lnTo>
                <a:lnTo>
                  <a:pt x="3068098" y="1306613"/>
                </a:lnTo>
                <a:lnTo>
                  <a:pt x="3074521" y="1353083"/>
                </a:lnTo>
                <a:lnTo>
                  <a:pt x="3079555" y="1399983"/>
                </a:lnTo>
                <a:lnTo>
                  <a:pt x="3083176" y="1447291"/>
                </a:lnTo>
                <a:lnTo>
                  <a:pt x="3085365" y="1494988"/>
                </a:lnTo>
                <a:lnTo>
                  <a:pt x="3086098" y="1543050"/>
                </a:lnTo>
                <a:lnTo>
                  <a:pt x="3085365" y="1591112"/>
                </a:lnTo>
                <a:lnTo>
                  <a:pt x="3083176" y="1638808"/>
                </a:lnTo>
                <a:lnTo>
                  <a:pt x="3079555" y="1686116"/>
                </a:lnTo>
                <a:lnTo>
                  <a:pt x="3074521" y="1733016"/>
                </a:lnTo>
                <a:lnTo>
                  <a:pt x="3068098" y="1779486"/>
                </a:lnTo>
                <a:lnTo>
                  <a:pt x="3060306" y="1825505"/>
                </a:lnTo>
                <a:lnTo>
                  <a:pt x="3051166" y="1871051"/>
                </a:lnTo>
                <a:lnTo>
                  <a:pt x="3040699" y="1916103"/>
                </a:lnTo>
                <a:lnTo>
                  <a:pt x="3028928" y="1960639"/>
                </a:lnTo>
                <a:lnTo>
                  <a:pt x="3015873" y="2004639"/>
                </a:lnTo>
                <a:lnTo>
                  <a:pt x="3001556" y="2048081"/>
                </a:lnTo>
                <a:lnTo>
                  <a:pt x="2985998" y="2090943"/>
                </a:lnTo>
                <a:lnTo>
                  <a:pt x="2969221" y="2133205"/>
                </a:lnTo>
                <a:lnTo>
                  <a:pt x="2951245" y="2174845"/>
                </a:lnTo>
                <a:lnTo>
                  <a:pt x="2932093" y="2215841"/>
                </a:lnTo>
                <a:lnTo>
                  <a:pt x="2911784" y="2256172"/>
                </a:lnTo>
                <a:lnTo>
                  <a:pt x="2890342" y="2295818"/>
                </a:lnTo>
                <a:lnTo>
                  <a:pt x="2867787" y="2334756"/>
                </a:lnTo>
                <a:lnTo>
                  <a:pt x="2844140" y="2372965"/>
                </a:lnTo>
                <a:lnTo>
                  <a:pt x="2819423" y="2410424"/>
                </a:lnTo>
                <a:lnTo>
                  <a:pt x="2793657" y="2447112"/>
                </a:lnTo>
                <a:lnTo>
                  <a:pt x="2766864" y="2483007"/>
                </a:lnTo>
                <a:lnTo>
                  <a:pt x="2739064" y="2518087"/>
                </a:lnTo>
                <a:lnTo>
                  <a:pt x="2710280" y="2552333"/>
                </a:lnTo>
                <a:lnTo>
                  <a:pt x="2680532" y="2585721"/>
                </a:lnTo>
                <a:lnTo>
                  <a:pt x="2649842" y="2618231"/>
                </a:lnTo>
                <a:lnTo>
                  <a:pt x="2618231" y="2649842"/>
                </a:lnTo>
                <a:lnTo>
                  <a:pt x="2585721" y="2680532"/>
                </a:lnTo>
                <a:lnTo>
                  <a:pt x="2552332" y="2710280"/>
                </a:lnTo>
                <a:lnTo>
                  <a:pt x="2518087" y="2739065"/>
                </a:lnTo>
                <a:lnTo>
                  <a:pt x="2483006" y="2766864"/>
                </a:lnTo>
                <a:lnTo>
                  <a:pt x="2447111" y="2793658"/>
                </a:lnTo>
                <a:lnTo>
                  <a:pt x="2410424" y="2819423"/>
                </a:lnTo>
                <a:lnTo>
                  <a:pt x="2372965" y="2844140"/>
                </a:lnTo>
                <a:lnTo>
                  <a:pt x="2334755" y="2867787"/>
                </a:lnTo>
                <a:lnTo>
                  <a:pt x="2295817" y="2890342"/>
                </a:lnTo>
                <a:lnTo>
                  <a:pt x="2256172" y="2911785"/>
                </a:lnTo>
                <a:lnTo>
                  <a:pt x="2215841" y="2932093"/>
                </a:lnTo>
                <a:lnTo>
                  <a:pt x="2174844" y="2951246"/>
                </a:lnTo>
                <a:lnTo>
                  <a:pt x="2133205" y="2969221"/>
                </a:lnTo>
                <a:lnTo>
                  <a:pt x="2090943" y="2985999"/>
                </a:lnTo>
                <a:lnTo>
                  <a:pt x="2048081" y="3001557"/>
                </a:lnTo>
                <a:lnTo>
                  <a:pt x="2004639" y="3015874"/>
                </a:lnTo>
                <a:lnTo>
                  <a:pt x="1960639" y="3028929"/>
                </a:lnTo>
                <a:lnTo>
                  <a:pt x="1916102" y="3040700"/>
                </a:lnTo>
                <a:lnTo>
                  <a:pt x="1871050" y="3051166"/>
                </a:lnTo>
                <a:lnTo>
                  <a:pt x="1825504" y="3060306"/>
                </a:lnTo>
                <a:lnTo>
                  <a:pt x="1779486" y="3068099"/>
                </a:lnTo>
                <a:lnTo>
                  <a:pt x="1733016" y="3074522"/>
                </a:lnTo>
                <a:lnTo>
                  <a:pt x="1686116" y="3079555"/>
                </a:lnTo>
                <a:lnTo>
                  <a:pt x="1638807" y="3083177"/>
                </a:lnTo>
                <a:lnTo>
                  <a:pt x="1591111" y="3085365"/>
                </a:lnTo>
                <a:lnTo>
                  <a:pt x="1543088" y="3086099"/>
                </a:lnTo>
                <a:close/>
              </a:path>
            </a:pathLst>
          </a:custGeom>
          <a:solidFill>
            <a:srgbClr val="FFFFFF"/>
          </a:solidFill>
        </p:spPr>
        <p:txBody>
          <a:bodyPr wrap="square" lIns="0" tIns="0" rIns="0" bIns="0" rtlCol="0"/>
          <a:lstStyle/>
          <a:p>
            <a:endParaRPr/>
          </a:p>
        </p:txBody>
      </p:sp>
      <p:grpSp>
        <p:nvGrpSpPr>
          <p:cNvPr id="14" name="object 8">
            <a:extLst>
              <a:ext uri="{FF2B5EF4-FFF2-40B4-BE49-F238E27FC236}">
                <a16:creationId xmlns:a16="http://schemas.microsoft.com/office/drawing/2014/main" id="{EE5936F8-57AE-A251-49E3-996566746A24}"/>
              </a:ext>
            </a:extLst>
          </p:cNvPr>
          <p:cNvGrpSpPr/>
          <p:nvPr/>
        </p:nvGrpSpPr>
        <p:grpSpPr>
          <a:xfrm>
            <a:off x="1869424" y="2165700"/>
            <a:ext cx="1584702" cy="1584702"/>
            <a:chOff x="7600950" y="824579"/>
            <a:chExt cx="3086100" cy="3086100"/>
          </a:xfrm>
        </p:grpSpPr>
        <p:sp>
          <p:nvSpPr>
            <p:cNvPr id="15" name="object 9">
              <a:extLst>
                <a:ext uri="{FF2B5EF4-FFF2-40B4-BE49-F238E27FC236}">
                  <a16:creationId xmlns:a16="http://schemas.microsoft.com/office/drawing/2014/main" id="{B348A975-CAD2-08F7-795F-686DC89AA95A}"/>
                </a:ext>
              </a:extLst>
            </p:cNvPr>
            <p:cNvSpPr/>
            <p:nvPr/>
          </p:nvSpPr>
          <p:spPr>
            <a:xfrm>
              <a:off x="7600950" y="824579"/>
              <a:ext cx="3086100" cy="3086100"/>
            </a:xfrm>
            <a:custGeom>
              <a:avLst/>
              <a:gdLst/>
              <a:ahLst/>
              <a:cxnLst/>
              <a:rect l="l" t="t" r="r" b="b"/>
              <a:pathLst>
                <a:path w="3086100" h="3086100">
                  <a:moveTo>
                    <a:pt x="1543088" y="3086099"/>
                  </a:moveTo>
                  <a:lnTo>
                    <a:pt x="1494987" y="3085365"/>
                  </a:lnTo>
                  <a:lnTo>
                    <a:pt x="1447291" y="3083177"/>
                  </a:lnTo>
                  <a:lnTo>
                    <a:pt x="1399982" y="3079555"/>
                  </a:lnTo>
                  <a:lnTo>
                    <a:pt x="1353082" y="3074522"/>
                  </a:lnTo>
                  <a:lnTo>
                    <a:pt x="1306612" y="3068099"/>
                  </a:lnTo>
                  <a:lnTo>
                    <a:pt x="1260594" y="3060306"/>
                  </a:lnTo>
                  <a:lnTo>
                    <a:pt x="1215048" y="3051166"/>
                  </a:lnTo>
                  <a:lnTo>
                    <a:pt x="1169996" y="3040700"/>
                  </a:lnTo>
                  <a:lnTo>
                    <a:pt x="1125459" y="3028929"/>
                  </a:lnTo>
                  <a:lnTo>
                    <a:pt x="1081459" y="3015874"/>
                  </a:lnTo>
                  <a:lnTo>
                    <a:pt x="1038017" y="3001557"/>
                  </a:lnTo>
                  <a:lnTo>
                    <a:pt x="995155" y="2985999"/>
                  </a:lnTo>
                  <a:lnTo>
                    <a:pt x="952893" y="2969221"/>
                  </a:lnTo>
                  <a:lnTo>
                    <a:pt x="911254" y="2951246"/>
                  </a:lnTo>
                  <a:lnTo>
                    <a:pt x="870258" y="2932093"/>
                  </a:lnTo>
                  <a:lnTo>
                    <a:pt x="829926" y="2911785"/>
                  </a:lnTo>
                  <a:lnTo>
                    <a:pt x="790281" y="2890342"/>
                  </a:lnTo>
                  <a:lnTo>
                    <a:pt x="751343" y="2867787"/>
                  </a:lnTo>
                  <a:lnTo>
                    <a:pt x="713134" y="2844140"/>
                  </a:lnTo>
                  <a:lnTo>
                    <a:pt x="675674" y="2819423"/>
                  </a:lnTo>
                  <a:lnTo>
                    <a:pt x="638987" y="2793658"/>
                  </a:lnTo>
                  <a:lnTo>
                    <a:pt x="603092" y="2766864"/>
                  </a:lnTo>
                  <a:lnTo>
                    <a:pt x="568011" y="2739065"/>
                  </a:lnTo>
                  <a:lnTo>
                    <a:pt x="533766" y="2710280"/>
                  </a:lnTo>
                  <a:lnTo>
                    <a:pt x="500377" y="2680532"/>
                  </a:lnTo>
                  <a:lnTo>
                    <a:pt x="467867" y="2649842"/>
                  </a:lnTo>
                  <a:lnTo>
                    <a:pt x="436256" y="2618231"/>
                  </a:lnTo>
                  <a:lnTo>
                    <a:pt x="405566" y="2585721"/>
                  </a:lnTo>
                  <a:lnTo>
                    <a:pt x="375818" y="2552333"/>
                  </a:lnTo>
                  <a:lnTo>
                    <a:pt x="347034" y="2518087"/>
                  </a:lnTo>
                  <a:lnTo>
                    <a:pt x="319234" y="2483007"/>
                  </a:lnTo>
                  <a:lnTo>
                    <a:pt x="292441" y="2447112"/>
                  </a:lnTo>
                  <a:lnTo>
                    <a:pt x="266675" y="2410424"/>
                  </a:lnTo>
                  <a:lnTo>
                    <a:pt x="241958" y="2372965"/>
                  </a:lnTo>
                  <a:lnTo>
                    <a:pt x="218311" y="2334756"/>
                  </a:lnTo>
                  <a:lnTo>
                    <a:pt x="195756" y="2295818"/>
                  </a:lnTo>
                  <a:lnTo>
                    <a:pt x="174314" y="2256172"/>
                  </a:lnTo>
                  <a:lnTo>
                    <a:pt x="154005" y="2215841"/>
                  </a:lnTo>
                  <a:lnTo>
                    <a:pt x="134853" y="2174845"/>
                  </a:lnTo>
                  <a:lnTo>
                    <a:pt x="116877" y="2133205"/>
                  </a:lnTo>
                  <a:lnTo>
                    <a:pt x="100100" y="2090943"/>
                  </a:lnTo>
                  <a:lnTo>
                    <a:pt x="84542" y="2048081"/>
                  </a:lnTo>
                  <a:lnTo>
                    <a:pt x="70225" y="2004639"/>
                  </a:lnTo>
                  <a:lnTo>
                    <a:pt x="57170" y="1960639"/>
                  </a:lnTo>
                  <a:lnTo>
                    <a:pt x="45399" y="1916103"/>
                  </a:lnTo>
                  <a:lnTo>
                    <a:pt x="34932" y="1871051"/>
                  </a:lnTo>
                  <a:lnTo>
                    <a:pt x="25792" y="1825505"/>
                  </a:lnTo>
                  <a:lnTo>
                    <a:pt x="18000" y="1779486"/>
                  </a:lnTo>
                  <a:lnTo>
                    <a:pt x="11577" y="1733016"/>
                  </a:lnTo>
                  <a:lnTo>
                    <a:pt x="6543" y="1686116"/>
                  </a:lnTo>
                  <a:lnTo>
                    <a:pt x="2922" y="1638808"/>
                  </a:lnTo>
                  <a:lnTo>
                    <a:pt x="733" y="1591112"/>
                  </a:lnTo>
                  <a:lnTo>
                    <a:pt x="0" y="1543020"/>
                  </a:lnTo>
                  <a:lnTo>
                    <a:pt x="733" y="1494988"/>
                  </a:lnTo>
                  <a:lnTo>
                    <a:pt x="2922" y="1447291"/>
                  </a:lnTo>
                  <a:lnTo>
                    <a:pt x="6543" y="1399983"/>
                  </a:lnTo>
                  <a:lnTo>
                    <a:pt x="11577" y="1353083"/>
                  </a:lnTo>
                  <a:lnTo>
                    <a:pt x="18000" y="1306613"/>
                  </a:lnTo>
                  <a:lnTo>
                    <a:pt x="25792" y="1260594"/>
                  </a:lnTo>
                  <a:lnTo>
                    <a:pt x="34932" y="1215048"/>
                  </a:lnTo>
                  <a:lnTo>
                    <a:pt x="45399" y="1169996"/>
                  </a:lnTo>
                  <a:lnTo>
                    <a:pt x="57170" y="1125460"/>
                  </a:lnTo>
                  <a:lnTo>
                    <a:pt x="70225" y="1081460"/>
                  </a:lnTo>
                  <a:lnTo>
                    <a:pt x="84542" y="1038018"/>
                  </a:lnTo>
                  <a:lnTo>
                    <a:pt x="100100" y="995156"/>
                  </a:lnTo>
                  <a:lnTo>
                    <a:pt x="116877" y="952894"/>
                  </a:lnTo>
                  <a:lnTo>
                    <a:pt x="134853" y="911254"/>
                  </a:lnTo>
                  <a:lnTo>
                    <a:pt x="154005" y="870258"/>
                  </a:lnTo>
                  <a:lnTo>
                    <a:pt x="174314" y="829927"/>
                  </a:lnTo>
                  <a:lnTo>
                    <a:pt x="195756" y="790281"/>
                  </a:lnTo>
                  <a:lnTo>
                    <a:pt x="218311" y="751343"/>
                  </a:lnTo>
                  <a:lnTo>
                    <a:pt x="241958" y="713134"/>
                  </a:lnTo>
                  <a:lnTo>
                    <a:pt x="266675" y="675675"/>
                  </a:lnTo>
                  <a:lnTo>
                    <a:pt x="292441" y="638987"/>
                  </a:lnTo>
                  <a:lnTo>
                    <a:pt x="319234" y="603092"/>
                  </a:lnTo>
                  <a:lnTo>
                    <a:pt x="347034" y="568012"/>
                  </a:lnTo>
                  <a:lnTo>
                    <a:pt x="375818" y="533766"/>
                  </a:lnTo>
                  <a:lnTo>
                    <a:pt x="405566" y="500378"/>
                  </a:lnTo>
                  <a:lnTo>
                    <a:pt x="436256" y="467868"/>
                  </a:lnTo>
                  <a:lnTo>
                    <a:pt x="467867" y="436257"/>
                  </a:lnTo>
                  <a:lnTo>
                    <a:pt x="500377" y="405567"/>
                  </a:lnTo>
                  <a:lnTo>
                    <a:pt x="533766" y="375819"/>
                  </a:lnTo>
                  <a:lnTo>
                    <a:pt x="568011" y="347034"/>
                  </a:lnTo>
                  <a:lnTo>
                    <a:pt x="603092" y="319235"/>
                  </a:lnTo>
                  <a:lnTo>
                    <a:pt x="638987" y="292441"/>
                  </a:lnTo>
                  <a:lnTo>
                    <a:pt x="675674" y="266676"/>
                  </a:lnTo>
                  <a:lnTo>
                    <a:pt x="713134" y="241959"/>
                  </a:lnTo>
                  <a:lnTo>
                    <a:pt x="751343" y="218312"/>
                  </a:lnTo>
                  <a:lnTo>
                    <a:pt x="790281" y="195757"/>
                  </a:lnTo>
                  <a:lnTo>
                    <a:pt x="829926" y="174314"/>
                  </a:lnTo>
                  <a:lnTo>
                    <a:pt x="870258" y="154006"/>
                  </a:lnTo>
                  <a:lnTo>
                    <a:pt x="911254" y="134853"/>
                  </a:lnTo>
                  <a:lnTo>
                    <a:pt x="952893" y="116878"/>
                  </a:lnTo>
                  <a:lnTo>
                    <a:pt x="995155" y="100100"/>
                  </a:lnTo>
                  <a:lnTo>
                    <a:pt x="1038017" y="84542"/>
                  </a:lnTo>
                  <a:lnTo>
                    <a:pt x="1081459" y="70225"/>
                  </a:lnTo>
                  <a:lnTo>
                    <a:pt x="1125459" y="57170"/>
                  </a:lnTo>
                  <a:lnTo>
                    <a:pt x="1169996" y="45399"/>
                  </a:lnTo>
                  <a:lnTo>
                    <a:pt x="1215048" y="34933"/>
                  </a:lnTo>
                  <a:lnTo>
                    <a:pt x="1260594" y="25793"/>
                  </a:lnTo>
                  <a:lnTo>
                    <a:pt x="1306612" y="18000"/>
                  </a:lnTo>
                  <a:lnTo>
                    <a:pt x="1353082" y="11577"/>
                  </a:lnTo>
                  <a:lnTo>
                    <a:pt x="1399982" y="6544"/>
                  </a:lnTo>
                  <a:lnTo>
                    <a:pt x="1447291" y="2922"/>
                  </a:lnTo>
                  <a:lnTo>
                    <a:pt x="1494987" y="734"/>
                  </a:lnTo>
                  <a:lnTo>
                    <a:pt x="1543049" y="0"/>
                  </a:lnTo>
                  <a:lnTo>
                    <a:pt x="1591111" y="734"/>
                  </a:lnTo>
                  <a:lnTo>
                    <a:pt x="1638807" y="2922"/>
                  </a:lnTo>
                  <a:lnTo>
                    <a:pt x="1686116" y="6544"/>
                  </a:lnTo>
                  <a:lnTo>
                    <a:pt x="1733016" y="11577"/>
                  </a:lnTo>
                  <a:lnTo>
                    <a:pt x="1779486" y="18000"/>
                  </a:lnTo>
                  <a:lnTo>
                    <a:pt x="1825505" y="25793"/>
                  </a:lnTo>
                  <a:lnTo>
                    <a:pt x="1871051" y="34933"/>
                  </a:lnTo>
                  <a:lnTo>
                    <a:pt x="1916102" y="45399"/>
                  </a:lnTo>
                  <a:lnTo>
                    <a:pt x="1960639" y="57170"/>
                  </a:lnTo>
                  <a:lnTo>
                    <a:pt x="2004639" y="70225"/>
                  </a:lnTo>
                  <a:lnTo>
                    <a:pt x="2048081" y="84542"/>
                  </a:lnTo>
                  <a:lnTo>
                    <a:pt x="2090943" y="100100"/>
                  </a:lnTo>
                  <a:lnTo>
                    <a:pt x="2133205" y="116878"/>
                  </a:lnTo>
                  <a:lnTo>
                    <a:pt x="2174844" y="134853"/>
                  </a:lnTo>
                  <a:lnTo>
                    <a:pt x="2215841" y="154006"/>
                  </a:lnTo>
                  <a:lnTo>
                    <a:pt x="2256172" y="174314"/>
                  </a:lnTo>
                  <a:lnTo>
                    <a:pt x="2295817" y="195757"/>
                  </a:lnTo>
                  <a:lnTo>
                    <a:pt x="2334755" y="218312"/>
                  </a:lnTo>
                  <a:lnTo>
                    <a:pt x="2372965" y="241959"/>
                  </a:lnTo>
                  <a:lnTo>
                    <a:pt x="2410424" y="266676"/>
                  </a:lnTo>
                  <a:lnTo>
                    <a:pt x="2447111" y="292441"/>
                  </a:lnTo>
                  <a:lnTo>
                    <a:pt x="2483006" y="319235"/>
                  </a:lnTo>
                  <a:lnTo>
                    <a:pt x="2518087" y="347034"/>
                  </a:lnTo>
                  <a:lnTo>
                    <a:pt x="2552332" y="375819"/>
                  </a:lnTo>
                  <a:lnTo>
                    <a:pt x="2585721" y="405567"/>
                  </a:lnTo>
                  <a:lnTo>
                    <a:pt x="2618231" y="436257"/>
                  </a:lnTo>
                  <a:lnTo>
                    <a:pt x="2649842" y="467868"/>
                  </a:lnTo>
                  <a:lnTo>
                    <a:pt x="2680532" y="500378"/>
                  </a:lnTo>
                  <a:lnTo>
                    <a:pt x="2710280" y="533766"/>
                  </a:lnTo>
                  <a:lnTo>
                    <a:pt x="2739064" y="568012"/>
                  </a:lnTo>
                  <a:lnTo>
                    <a:pt x="2766864" y="603092"/>
                  </a:lnTo>
                  <a:lnTo>
                    <a:pt x="2793657" y="638987"/>
                  </a:lnTo>
                  <a:lnTo>
                    <a:pt x="2819423" y="675675"/>
                  </a:lnTo>
                  <a:lnTo>
                    <a:pt x="2844140" y="713134"/>
                  </a:lnTo>
                  <a:lnTo>
                    <a:pt x="2867787" y="751343"/>
                  </a:lnTo>
                  <a:lnTo>
                    <a:pt x="2890342" y="790281"/>
                  </a:lnTo>
                  <a:lnTo>
                    <a:pt x="2911784" y="829927"/>
                  </a:lnTo>
                  <a:lnTo>
                    <a:pt x="2932093" y="870258"/>
                  </a:lnTo>
                  <a:lnTo>
                    <a:pt x="2951245" y="911254"/>
                  </a:lnTo>
                  <a:lnTo>
                    <a:pt x="2969221" y="952894"/>
                  </a:lnTo>
                  <a:lnTo>
                    <a:pt x="2985999" y="995156"/>
                  </a:lnTo>
                  <a:lnTo>
                    <a:pt x="3001556" y="1038018"/>
                  </a:lnTo>
                  <a:lnTo>
                    <a:pt x="3015874" y="1081460"/>
                  </a:lnTo>
                  <a:lnTo>
                    <a:pt x="3028928" y="1125460"/>
                  </a:lnTo>
                  <a:lnTo>
                    <a:pt x="3040699" y="1169996"/>
                  </a:lnTo>
                  <a:lnTo>
                    <a:pt x="3051166" y="1215048"/>
                  </a:lnTo>
                  <a:lnTo>
                    <a:pt x="3060306" y="1260594"/>
                  </a:lnTo>
                  <a:lnTo>
                    <a:pt x="3068098" y="1306613"/>
                  </a:lnTo>
                  <a:lnTo>
                    <a:pt x="3074522" y="1353083"/>
                  </a:lnTo>
                  <a:lnTo>
                    <a:pt x="3079555" y="1399983"/>
                  </a:lnTo>
                  <a:lnTo>
                    <a:pt x="3083176" y="1447291"/>
                  </a:lnTo>
                  <a:lnTo>
                    <a:pt x="3085365" y="1494988"/>
                  </a:lnTo>
                  <a:lnTo>
                    <a:pt x="3086098" y="1543050"/>
                  </a:lnTo>
                  <a:lnTo>
                    <a:pt x="3085365" y="1591112"/>
                  </a:lnTo>
                  <a:lnTo>
                    <a:pt x="3083176" y="1638808"/>
                  </a:lnTo>
                  <a:lnTo>
                    <a:pt x="3079555" y="1686116"/>
                  </a:lnTo>
                  <a:lnTo>
                    <a:pt x="3074522" y="1733016"/>
                  </a:lnTo>
                  <a:lnTo>
                    <a:pt x="3068098" y="1779486"/>
                  </a:lnTo>
                  <a:lnTo>
                    <a:pt x="3060306" y="1825505"/>
                  </a:lnTo>
                  <a:lnTo>
                    <a:pt x="3051166" y="1871051"/>
                  </a:lnTo>
                  <a:lnTo>
                    <a:pt x="3040699" y="1916103"/>
                  </a:lnTo>
                  <a:lnTo>
                    <a:pt x="3028928" y="1960639"/>
                  </a:lnTo>
                  <a:lnTo>
                    <a:pt x="3015874" y="2004639"/>
                  </a:lnTo>
                  <a:lnTo>
                    <a:pt x="3001556" y="2048081"/>
                  </a:lnTo>
                  <a:lnTo>
                    <a:pt x="2985999" y="2090943"/>
                  </a:lnTo>
                  <a:lnTo>
                    <a:pt x="2969221" y="2133205"/>
                  </a:lnTo>
                  <a:lnTo>
                    <a:pt x="2951245" y="2174845"/>
                  </a:lnTo>
                  <a:lnTo>
                    <a:pt x="2932093" y="2215841"/>
                  </a:lnTo>
                  <a:lnTo>
                    <a:pt x="2911784" y="2256172"/>
                  </a:lnTo>
                  <a:lnTo>
                    <a:pt x="2890342" y="2295818"/>
                  </a:lnTo>
                  <a:lnTo>
                    <a:pt x="2867787" y="2334756"/>
                  </a:lnTo>
                  <a:lnTo>
                    <a:pt x="2844140" y="2372965"/>
                  </a:lnTo>
                  <a:lnTo>
                    <a:pt x="2819423" y="2410424"/>
                  </a:lnTo>
                  <a:lnTo>
                    <a:pt x="2793657" y="2447112"/>
                  </a:lnTo>
                  <a:lnTo>
                    <a:pt x="2766864" y="2483007"/>
                  </a:lnTo>
                  <a:lnTo>
                    <a:pt x="2739064" y="2518087"/>
                  </a:lnTo>
                  <a:lnTo>
                    <a:pt x="2710280" y="2552333"/>
                  </a:lnTo>
                  <a:lnTo>
                    <a:pt x="2680532" y="2585721"/>
                  </a:lnTo>
                  <a:lnTo>
                    <a:pt x="2649842" y="2618231"/>
                  </a:lnTo>
                  <a:lnTo>
                    <a:pt x="2618231" y="2649842"/>
                  </a:lnTo>
                  <a:lnTo>
                    <a:pt x="2585721" y="2680532"/>
                  </a:lnTo>
                  <a:lnTo>
                    <a:pt x="2552332" y="2710280"/>
                  </a:lnTo>
                  <a:lnTo>
                    <a:pt x="2518087" y="2739065"/>
                  </a:lnTo>
                  <a:lnTo>
                    <a:pt x="2483006" y="2766864"/>
                  </a:lnTo>
                  <a:lnTo>
                    <a:pt x="2447111" y="2793658"/>
                  </a:lnTo>
                  <a:lnTo>
                    <a:pt x="2410424" y="2819423"/>
                  </a:lnTo>
                  <a:lnTo>
                    <a:pt x="2372965" y="2844140"/>
                  </a:lnTo>
                  <a:lnTo>
                    <a:pt x="2334755" y="2867787"/>
                  </a:lnTo>
                  <a:lnTo>
                    <a:pt x="2295817" y="2890342"/>
                  </a:lnTo>
                  <a:lnTo>
                    <a:pt x="2256172" y="2911785"/>
                  </a:lnTo>
                  <a:lnTo>
                    <a:pt x="2215841" y="2932093"/>
                  </a:lnTo>
                  <a:lnTo>
                    <a:pt x="2174844" y="2951246"/>
                  </a:lnTo>
                  <a:lnTo>
                    <a:pt x="2133205" y="2969221"/>
                  </a:lnTo>
                  <a:lnTo>
                    <a:pt x="2090943" y="2985999"/>
                  </a:lnTo>
                  <a:lnTo>
                    <a:pt x="2048081" y="3001557"/>
                  </a:lnTo>
                  <a:lnTo>
                    <a:pt x="2004639" y="3015874"/>
                  </a:lnTo>
                  <a:lnTo>
                    <a:pt x="1960639" y="3028929"/>
                  </a:lnTo>
                  <a:lnTo>
                    <a:pt x="1916102" y="3040700"/>
                  </a:lnTo>
                  <a:lnTo>
                    <a:pt x="1871051" y="3051166"/>
                  </a:lnTo>
                  <a:lnTo>
                    <a:pt x="1825505" y="3060306"/>
                  </a:lnTo>
                  <a:lnTo>
                    <a:pt x="1779486" y="3068099"/>
                  </a:lnTo>
                  <a:lnTo>
                    <a:pt x="1733016" y="3074522"/>
                  </a:lnTo>
                  <a:lnTo>
                    <a:pt x="1686116" y="3079555"/>
                  </a:lnTo>
                  <a:lnTo>
                    <a:pt x="1638807" y="3083177"/>
                  </a:lnTo>
                  <a:lnTo>
                    <a:pt x="1591111" y="3085365"/>
                  </a:lnTo>
                  <a:lnTo>
                    <a:pt x="1543088" y="3086099"/>
                  </a:lnTo>
                  <a:close/>
                </a:path>
              </a:pathLst>
            </a:custGeom>
            <a:solidFill>
              <a:srgbClr val="FFFFFF"/>
            </a:solidFill>
          </p:spPr>
          <p:txBody>
            <a:bodyPr wrap="square" lIns="0" tIns="0" rIns="0" bIns="0" rtlCol="0"/>
            <a:lstStyle/>
            <a:p>
              <a:endParaRPr/>
            </a:p>
          </p:txBody>
        </p:sp>
        <p:pic>
          <p:nvPicPr>
            <p:cNvPr id="16" name="object 10">
              <a:extLst>
                <a:ext uri="{FF2B5EF4-FFF2-40B4-BE49-F238E27FC236}">
                  <a16:creationId xmlns:a16="http://schemas.microsoft.com/office/drawing/2014/main" id="{871EBC2A-2036-219E-429F-7CA2C95B81D9}"/>
                </a:ext>
              </a:extLst>
            </p:cNvPr>
            <p:cNvPicPr/>
            <p:nvPr/>
          </p:nvPicPr>
          <p:blipFill>
            <a:blip r:embed="rId3" cstate="print"/>
            <a:stretch>
              <a:fillRect/>
            </a:stretch>
          </p:blipFill>
          <p:spPr>
            <a:xfrm>
              <a:off x="7687823" y="911457"/>
              <a:ext cx="2912353" cy="2912341"/>
            </a:xfrm>
            <a:prstGeom prst="rect">
              <a:avLst/>
            </a:prstGeom>
          </p:spPr>
        </p:pic>
      </p:grpSp>
      <p:pic>
        <p:nvPicPr>
          <p:cNvPr id="17" name="object 11">
            <a:extLst>
              <a:ext uri="{FF2B5EF4-FFF2-40B4-BE49-F238E27FC236}">
                <a16:creationId xmlns:a16="http://schemas.microsoft.com/office/drawing/2014/main" id="{89BC8C06-16AF-AACB-3BEA-FA45A1A2893F}"/>
              </a:ext>
            </a:extLst>
          </p:cNvPr>
          <p:cNvPicPr/>
          <p:nvPr/>
        </p:nvPicPr>
        <p:blipFill>
          <a:blip r:embed="rId4" cstate="print"/>
          <a:stretch>
            <a:fillRect/>
          </a:stretch>
        </p:blipFill>
        <p:spPr>
          <a:xfrm>
            <a:off x="5348258" y="2113036"/>
            <a:ext cx="1495484" cy="1495478"/>
          </a:xfrm>
          <a:prstGeom prst="rect">
            <a:avLst/>
          </a:prstGeom>
        </p:spPr>
      </p:pic>
      <p:pic>
        <p:nvPicPr>
          <p:cNvPr id="18" name="object 12">
            <a:extLst>
              <a:ext uri="{FF2B5EF4-FFF2-40B4-BE49-F238E27FC236}">
                <a16:creationId xmlns:a16="http://schemas.microsoft.com/office/drawing/2014/main" id="{7E4CCE74-B9E5-D1B3-1459-408C70BC835E}"/>
              </a:ext>
            </a:extLst>
          </p:cNvPr>
          <p:cNvPicPr/>
          <p:nvPr/>
        </p:nvPicPr>
        <p:blipFill>
          <a:blip r:embed="rId5" cstate="print"/>
          <a:stretch>
            <a:fillRect/>
          </a:stretch>
        </p:blipFill>
        <p:spPr>
          <a:xfrm>
            <a:off x="8515702" y="2208533"/>
            <a:ext cx="1495484" cy="1495478"/>
          </a:xfrm>
          <a:prstGeom prst="rect">
            <a:avLst/>
          </a:prstGeom>
        </p:spPr>
      </p:pic>
      <p:sp>
        <p:nvSpPr>
          <p:cNvPr id="19" name="object 13">
            <a:extLst>
              <a:ext uri="{FF2B5EF4-FFF2-40B4-BE49-F238E27FC236}">
                <a16:creationId xmlns:a16="http://schemas.microsoft.com/office/drawing/2014/main" id="{33247248-3F93-BA18-C44B-70105936C87D}"/>
              </a:ext>
            </a:extLst>
          </p:cNvPr>
          <p:cNvSpPr/>
          <p:nvPr/>
        </p:nvSpPr>
        <p:spPr>
          <a:xfrm>
            <a:off x="5159750" y="4253870"/>
            <a:ext cx="1584703" cy="1584703"/>
          </a:xfrm>
          <a:custGeom>
            <a:avLst/>
            <a:gdLst/>
            <a:ahLst/>
            <a:cxnLst/>
            <a:rect l="l" t="t" r="r" b="b"/>
            <a:pathLst>
              <a:path w="3086100" h="3086100">
                <a:moveTo>
                  <a:pt x="1591111" y="734"/>
                </a:moveTo>
                <a:lnTo>
                  <a:pt x="1494987" y="734"/>
                </a:lnTo>
                <a:lnTo>
                  <a:pt x="1543038" y="0"/>
                </a:lnTo>
                <a:lnTo>
                  <a:pt x="1591111" y="734"/>
                </a:lnTo>
                <a:close/>
              </a:path>
              <a:path w="3086100" h="3086100">
                <a:moveTo>
                  <a:pt x="1543056" y="3086099"/>
                </a:moveTo>
                <a:lnTo>
                  <a:pt x="1494987" y="3085365"/>
                </a:lnTo>
                <a:lnTo>
                  <a:pt x="1447291" y="3083177"/>
                </a:lnTo>
                <a:lnTo>
                  <a:pt x="1399983" y="3079555"/>
                </a:lnTo>
                <a:lnTo>
                  <a:pt x="1353083" y="3074522"/>
                </a:lnTo>
                <a:lnTo>
                  <a:pt x="1306613" y="3068099"/>
                </a:lnTo>
                <a:lnTo>
                  <a:pt x="1260594" y="3060306"/>
                </a:lnTo>
                <a:lnTo>
                  <a:pt x="1215048" y="3051166"/>
                </a:lnTo>
                <a:lnTo>
                  <a:pt x="1169996" y="3040700"/>
                </a:lnTo>
                <a:lnTo>
                  <a:pt x="1125459" y="3028929"/>
                </a:lnTo>
                <a:lnTo>
                  <a:pt x="1081460" y="3015874"/>
                </a:lnTo>
                <a:lnTo>
                  <a:pt x="1038018" y="3001557"/>
                </a:lnTo>
                <a:lnTo>
                  <a:pt x="995155" y="2985999"/>
                </a:lnTo>
                <a:lnTo>
                  <a:pt x="952894" y="2969221"/>
                </a:lnTo>
                <a:lnTo>
                  <a:pt x="911254" y="2951246"/>
                </a:lnTo>
                <a:lnTo>
                  <a:pt x="870258" y="2932093"/>
                </a:lnTo>
                <a:lnTo>
                  <a:pt x="829926" y="2911785"/>
                </a:lnTo>
                <a:lnTo>
                  <a:pt x="790281" y="2890342"/>
                </a:lnTo>
                <a:lnTo>
                  <a:pt x="751343" y="2867787"/>
                </a:lnTo>
                <a:lnTo>
                  <a:pt x="713134" y="2844140"/>
                </a:lnTo>
                <a:lnTo>
                  <a:pt x="675675" y="2819423"/>
                </a:lnTo>
                <a:lnTo>
                  <a:pt x="638987" y="2793658"/>
                </a:lnTo>
                <a:lnTo>
                  <a:pt x="603092" y="2766864"/>
                </a:lnTo>
                <a:lnTo>
                  <a:pt x="568011" y="2739065"/>
                </a:lnTo>
                <a:lnTo>
                  <a:pt x="533766" y="2710280"/>
                </a:lnTo>
                <a:lnTo>
                  <a:pt x="500378" y="2680532"/>
                </a:lnTo>
                <a:lnTo>
                  <a:pt x="467867" y="2649842"/>
                </a:lnTo>
                <a:lnTo>
                  <a:pt x="436256" y="2618231"/>
                </a:lnTo>
                <a:lnTo>
                  <a:pt x="405566" y="2585721"/>
                </a:lnTo>
                <a:lnTo>
                  <a:pt x="375819" y="2552333"/>
                </a:lnTo>
                <a:lnTo>
                  <a:pt x="347034" y="2518087"/>
                </a:lnTo>
                <a:lnTo>
                  <a:pt x="319235" y="2483007"/>
                </a:lnTo>
                <a:lnTo>
                  <a:pt x="292441" y="2447112"/>
                </a:lnTo>
                <a:lnTo>
                  <a:pt x="266675" y="2410424"/>
                </a:lnTo>
                <a:lnTo>
                  <a:pt x="241958" y="2372965"/>
                </a:lnTo>
                <a:lnTo>
                  <a:pt x="218312" y="2334756"/>
                </a:lnTo>
                <a:lnTo>
                  <a:pt x="195756" y="2295818"/>
                </a:lnTo>
                <a:lnTo>
                  <a:pt x="174314" y="2256172"/>
                </a:lnTo>
                <a:lnTo>
                  <a:pt x="154006" y="2215841"/>
                </a:lnTo>
                <a:lnTo>
                  <a:pt x="134853" y="2174845"/>
                </a:lnTo>
                <a:lnTo>
                  <a:pt x="116877" y="2133205"/>
                </a:lnTo>
                <a:lnTo>
                  <a:pt x="100100" y="2090943"/>
                </a:lnTo>
                <a:lnTo>
                  <a:pt x="84542" y="2048081"/>
                </a:lnTo>
                <a:lnTo>
                  <a:pt x="70225" y="2004639"/>
                </a:lnTo>
                <a:lnTo>
                  <a:pt x="57170" y="1960639"/>
                </a:lnTo>
                <a:lnTo>
                  <a:pt x="45399" y="1916103"/>
                </a:lnTo>
                <a:lnTo>
                  <a:pt x="34933" y="1871051"/>
                </a:lnTo>
                <a:lnTo>
                  <a:pt x="25793" y="1825505"/>
                </a:lnTo>
                <a:lnTo>
                  <a:pt x="18000" y="1779486"/>
                </a:lnTo>
                <a:lnTo>
                  <a:pt x="11577" y="1733016"/>
                </a:lnTo>
                <a:lnTo>
                  <a:pt x="6544" y="1686116"/>
                </a:lnTo>
                <a:lnTo>
                  <a:pt x="2922" y="1638808"/>
                </a:lnTo>
                <a:lnTo>
                  <a:pt x="734" y="1591111"/>
                </a:lnTo>
                <a:lnTo>
                  <a:pt x="0" y="1543035"/>
                </a:lnTo>
                <a:lnTo>
                  <a:pt x="734" y="1494987"/>
                </a:lnTo>
                <a:lnTo>
                  <a:pt x="2922" y="1447291"/>
                </a:lnTo>
                <a:lnTo>
                  <a:pt x="6544" y="1399983"/>
                </a:lnTo>
                <a:lnTo>
                  <a:pt x="11577" y="1353083"/>
                </a:lnTo>
                <a:lnTo>
                  <a:pt x="18000" y="1306613"/>
                </a:lnTo>
                <a:lnTo>
                  <a:pt x="25793" y="1260594"/>
                </a:lnTo>
                <a:lnTo>
                  <a:pt x="34933" y="1215048"/>
                </a:lnTo>
                <a:lnTo>
                  <a:pt x="45399" y="1169996"/>
                </a:lnTo>
                <a:lnTo>
                  <a:pt x="57170" y="1125460"/>
                </a:lnTo>
                <a:lnTo>
                  <a:pt x="70225" y="1081460"/>
                </a:lnTo>
                <a:lnTo>
                  <a:pt x="84542" y="1038018"/>
                </a:lnTo>
                <a:lnTo>
                  <a:pt x="100100" y="995156"/>
                </a:lnTo>
                <a:lnTo>
                  <a:pt x="116877" y="952894"/>
                </a:lnTo>
                <a:lnTo>
                  <a:pt x="134853" y="911254"/>
                </a:lnTo>
                <a:lnTo>
                  <a:pt x="154006" y="870258"/>
                </a:lnTo>
                <a:lnTo>
                  <a:pt x="174314" y="829927"/>
                </a:lnTo>
                <a:lnTo>
                  <a:pt x="195756" y="790281"/>
                </a:lnTo>
                <a:lnTo>
                  <a:pt x="218312" y="751343"/>
                </a:lnTo>
                <a:lnTo>
                  <a:pt x="241958" y="713134"/>
                </a:lnTo>
                <a:lnTo>
                  <a:pt x="266675" y="675675"/>
                </a:lnTo>
                <a:lnTo>
                  <a:pt x="292441" y="638987"/>
                </a:lnTo>
                <a:lnTo>
                  <a:pt x="319235" y="603092"/>
                </a:lnTo>
                <a:lnTo>
                  <a:pt x="347034" y="568012"/>
                </a:lnTo>
                <a:lnTo>
                  <a:pt x="375819" y="533766"/>
                </a:lnTo>
                <a:lnTo>
                  <a:pt x="405566" y="500378"/>
                </a:lnTo>
                <a:lnTo>
                  <a:pt x="436256" y="467868"/>
                </a:lnTo>
                <a:lnTo>
                  <a:pt x="467867" y="436257"/>
                </a:lnTo>
                <a:lnTo>
                  <a:pt x="500378" y="405567"/>
                </a:lnTo>
                <a:lnTo>
                  <a:pt x="533766" y="375819"/>
                </a:lnTo>
                <a:lnTo>
                  <a:pt x="568011" y="347034"/>
                </a:lnTo>
                <a:lnTo>
                  <a:pt x="603092" y="319235"/>
                </a:lnTo>
                <a:lnTo>
                  <a:pt x="638987" y="292441"/>
                </a:lnTo>
                <a:lnTo>
                  <a:pt x="675675" y="266676"/>
                </a:lnTo>
                <a:lnTo>
                  <a:pt x="713134" y="241959"/>
                </a:lnTo>
                <a:lnTo>
                  <a:pt x="751343" y="218312"/>
                </a:lnTo>
                <a:lnTo>
                  <a:pt x="790281" y="195756"/>
                </a:lnTo>
                <a:lnTo>
                  <a:pt x="829926" y="174314"/>
                </a:lnTo>
                <a:lnTo>
                  <a:pt x="870258" y="154006"/>
                </a:lnTo>
                <a:lnTo>
                  <a:pt x="911254" y="134853"/>
                </a:lnTo>
                <a:lnTo>
                  <a:pt x="952894" y="116877"/>
                </a:lnTo>
                <a:lnTo>
                  <a:pt x="995155" y="100100"/>
                </a:lnTo>
                <a:lnTo>
                  <a:pt x="1038018" y="84542"/>
                </a:lnTo>
                <a:lnTo>
                  <a:pt x="1081460" y="70225"/>
                </a:lnTo>
                <a:lnTo>
                  <a:pt x="1125459" y="57170"/>
                </a:lnTo>
                <a:lnTo>
                  <a:pt x="1169996" y="45399"/>
                </a:lnTo>
                <a:lnTo>
                  <a:pt x="1215048" y="34933"/>
                </a:lnTo>
                <a:lnTo>
                  <a:pt x="1260594" y="25793"/>
                </a:lnTo>
                <a:lnTo>
                  <a:pt x="1306613" y="18000"/>
                </a:lnTo>
                <a:lnTo>
                  <a:pt x="1353083" y="11577"/>
                </a:lnTo>
                <a:lnTo>
                  <a:pt x="1399983" y="6544"/>
                </a:lnTo>
                <a:lnTo>
                  <a:pt x="1447291" y="2922"/>
                </a:lnTo>
                <a:lnTo>
                  <a:pt x="1494987" y="734"/>
                </a:lnTo>
                <a:lnTo>
                  <a:pt x="1591111" y="734"/>
                </a:lnTo>
                <a:lnTo>
                  <a:pt x="1638807" y="2922"/>
                </a:lnTo>
                <a:lnTo>
                  <a:pt x="1686116" y="6544"/>
                </a:lnTo>
                <a:lnTo>
                  <a:pt x="1733016" y="11577"/>
                </a:lnTo>
                <a:lnTo>
                  <a:pt x="1779486" y="18000"/>
                </a:lnTo>
                <a:lnTo>
                  <a:pt x="1825505" y="25793"/>
                </a:lnTo>
                <a:lnTo>
                  <a:pt x="1871051" y="34933"/>
                </a:lnTo>
                <a:lnTo>
                  <a:pt x="1916102" y="45399"/>
                </a:lnTo>
                <a:lnTo>
                  <a:pt x="1960639" y="57170"/>
                </a:lnTo>
                <a:lnTo>
                  <a:pt x="2004639" y="70225"/>
                </a:lnTo>
                <a:lnTo>
                  <a:pt x="2048081" y="84542"/>
                </a:lnTo>
                <a:lnTo>
                  <a:pt x="2090943" y="100100"/>
                </a:lnTo>
                <a:lnTo>
                  <a:pt x="2133205" y="116877"/>
                </a:lnTo>
                <a:lnTo>
                  <a:pt x="2174844" y="134853"/>
                </a:lnTo>
                <a:lnTo>
                  <a:pt x="2215840" y="154006"/>
                </a:lnTo>
                <a:lnTo>
                  <a:pt x="2256172" y="174314"/>
                </a:lnTo>
                <a:lnTo>
                  <a:pt x="2295817" y="195756"/>
                </a:lnTo>
                <a:lnTo>
                  <a:pt x="2334755" y="218312"/>
                </a:lnTo>
                <a:lnTo>
                  <a:pt x="2372964" y="241959"/>
                </a:lnTo>
                <a:lnTo>
                  <a:pt x="2410423" y="266676"/>
                </a:lnTo>
                <a:lnTo>
                  <a:pt x="2447111" y="292441"/>
                </a:lnTo>
                <a:lnTo>
                  <a:pt x="2483006" y="319235"/>
                </a:lnTo>
                <a:lnTo>
                  <a:pt x="2518087" y="347034"/>
                </a:lnTo>
                <a:lnTo>
                  <a:pt x="2552332" y="375819"/>
                </a:lnTo>
                <a:lnTo>
                  <a:pt x="2585720" y="405567"/>
                </a:lnTo>
                <a:lnTo>
                  <a:pt x="2618231" y="436257"/>
                </a:lnTo>
                <a:lnTo>
                  <a:pt x="2649842" y="467868"/>
                </a:lnTo>
                <a:lnTo>
                  <a:pt x="2680532" y="500378"/>
                </a:lnTo>
                <a:lnTo>
                  <a:pt x="2710280" y="533766"/>
                </a:lnTo>
                <a:lnTo>
                  <a:pt x="2739064" y="568012"/>
                </a:lnTo>
                <a:lnTo>
                  <a:pt x="2766863" y="603092"/>
                </a:lnTo>
                <a:lnTo>
                  <a:pt x="2793657" y="638987"/>
                </a:lnTo>
                <a:lnTo>
                  <a:pt x="2819423" y="675675"/>
                </a:lnTo>
                <a:lnTo>
                  <a:pt x="2844140" y="713134"/>
                </a:lnTo>
                <a:lnTo>
                  <a:pt x="2867786" y="751343"/>
                </a:lnTo>
                <a:lnTo>
                  <a:pt x="2890342" y="790281"/>
                </a:lnTo>
                <a:lnTo>
                  <a:pt x="2911784" y="829927"/>
                </a:lnTo>
                <a:lnTo>
                  <a:pt x="2932092" y="870258"/>
                </a:lnTo>
                <a:lnTo>
                  <a:pt x="2951245" y="911254"/>
                </a:lnTo>
                <a:lnTo>
                  <a:pt x="2969221" y="952894"/>
                </a:lnTo>
                <a:lnTo>
                  <a:pt x="2985998" y="995156"/>
                </a:lnTo>
                <a:lnTo>
                  <a:pt x="3001556" y="1038018"/>
                </a:lnTo>
                <a:lnTo>
                  <a:pt x="3015873" y="1081460"/>
                </a:lnTo>
                <a:lnTo>
                  <a:pt x="3028928" y="1125460"/>
                </a:lnTo>
                <a:lnTo>
                  <a:pt x="3040699" y="1169996"/>
                </a:lnTo>
                <a:lnTo>
                  <a:pt x="3051165" y="1215048"/>
                </a:lnTo>
                <a:lnTo>
                  <a:pt x="3060305" y="1260594"/>
                </a:lnTo>
                <a:lnTo>
                  <a:pt x="3068098" y="1306613"/>
                </a:lnTo>
                <a:lnTo>
                  <a:pt x="3074521" y="1353083"/>
                </a:lnTo>
                <a:lnTo>
                  <a:pt x="3079554" y="1399983"/>
                </a:lnTo>
                <a:lnTo>
                  <a:pt x="3083176" y="1447291"/>
                </a:lnTo>
                <a:lnTo>
                  <a:pt x="3085364" y="1494987"/>
                </a:lnTo>
                <a:lnTo>
                  <a:pt x="3086098" y="1543049"/>
                </a:lnTo>
                <a:lnTo>
                  <a:pt x="3085364" y="1591111"/>
                </a:lnTo>
                <a:lnTo>
                  <a:pt x="3083176" y="1638808"/>
                </a:lnTo>
                <a:lnTo>
                  <a:pt x="3079554" y="1686116"/>
                </a:lnTo>
                <a:lnTo>
                  <a:pt x="3074521" y="1733016"/>
                </a:lnTo>
                <a:lnTo>
                  <a:pt x="3068098" y="1779486"/>
                </a:lnTo>
                <a:lnTo>
                  <a:pt x="3060305" y="1825505"/>
                </a:lnTo>
                <a:lnTo>
                  <a:pt x="3051165" y="1871051"/>
                </a:lnTo>
                <a:lnTo>
                  <a:pt x="3040699" y="1916103"/>
                </a:lnTo>
                <a:lnTo>
                  <a:pt x="3028928" y="1960639"/>
                </a:lnTo>
                <a:lnTo>
                  <a:pt x="3015873" y="2004639"/>
                </a:lnTo>
                <a:lnTo>
                  <a:pt x="3001556" y="2048081"/>
                </a:lnTo>
                <a:lnTo>
                  <a:pt x="2985998" y="2090943"/>
                </a:lnTo>
                <a:lnTo>
                  <a:pt x="2969221" y="2133205"/>
                </a:lnTo>
                <a:lnTo>
                  <a:pt x="2951245" y="2174845"/>
                </a:lnTo>
                <a:lnTo>
                  <a:pt x="2932092" y="2215841"/>
                </a:lnTo>
                <a:lnTo>
                  <a:pt x="2911784" y="2256172"/>
                </a:lnTo>
                <a:lnTo>
                  <a:pt x="2890342" y="2295818"/>
                </a:lnTo>
                <a:lnTo>
                  <a:pt x="2867786" y="2334756"/>
                </a:lnTo>
                <a:lnTo>
                  <a:pt x="2844140" y="2372965"/>
                </a:lnTo>
                <a:lnTo>
                  <a:pt x="2819423" y="2410424"/>
                </a:lnTo>
                <a:lnTo>
                  <a:pt x="2793657" y="2447112"/>
                </a:lnTo>
                <a:lnTo>
                  <a:pt x="2766863" y="2483007"/>
                </a:lnTo>
                <a:lnTo>
                  <a:pt x="2739064" y="2518087"/>
                </a:lnTo>
                <a:lnTo>
                  <a:pt x="2710280" y="2552333"/>
                </a:lnTo>
                <a:lnTo>
                  <a:pt x="2680532" y="2585721"/>
                </a:lnTo>
                <a:lnTo>
                  <a:pt x="2649842" y="2618231"/>
                </a:lnTo>
                <a:lnTo>
                  <a:pt x="2618231" y="2649842"/>
                </a:lnTo>
                <a:lnTo>
                  <a:pt x="2585720" y="2680532"/>
                </a:lnTo>
                <a:lnTo>
                  <a:pt x="2552332" y="2710280"/>
                </a:lnTo>
                <a:lnTo>
                  <a:pt x="2518087" y="2739065"/>
                </a:lnTo>
                <a:lnTo>
                  <a:pt x="2483006" y="2766864"/>
                </a:lnTo>
                <a:lnTo>
                  <a:pt x="2447111" y="2793658"/>
                </a:lnTo>
                <a:lnTo>
                  <a:pt x="2410423" y="2819423"/>
                </a:lnTo>
                <a:lnTo>
                  <a:pt x="2372964" y="2844140"/>
                </a:lnTo>
                <a:lnTo>
                  <a:pt x="2334755" y="2867787"/>
                </a:lnTo>
                <a:lnTo>
                  <a:pt x="2295817" y="2890342"/>
                </a:lnTo>
                <a:lnTo>
                  <a:pt x="2256172" y="2911785"/>
                </a:lnTo>
                <a:lnTo>
                  <a:pt x="2215840" y="2932093"/>
                </a:lnTo>
                <a:lnTo>
                  <a:pt x="2174844" y="2951246"/>
                </a:lnTo>
                <a:lnTo>
                  <a:pt x="2133205" y="2969221"/>
                </a:lnTo>
                <a:lnTo>
                  <a:pt x="2090943" y="2985999"/>
                </a:lnTo>
                <a:lnTo>
                  <a:pt x="2048081" y="3001557"/>
                </a:lnTo>
                <a:lnTo>
                  <a:pt x="2004639" y="3015874"/>
                </a:lnTo>
                <a:lnTo>
                  <a:pt x="1960639" y="3028929"/>
                </a:lnTo>
                <a:lnTo>
                  <a:pt x="1916102" y="3040700"/>
                </a:lnTo>
                <a:lnTo>
                  <a:pt x="1871051" y="3051166"/>
                </a:lnTo>
                <a:lnTo>
                  <a:pt x="1825505" y="3060306"/>
                </a:lnTo>
                <a:lnTo>
                  <a:pt x="1779486" y="3068099"/>
                </a:lnTo>
                <a:lnTo>
                  <a:pt x="1733016" y="3074522"/>
                </a:lnTo>
                <a:lnTo>
                  <a:pt x="1686116" y="3079555"/>
                </a:lnTo>
                <a:lnTo>
                  <a:pt x="1638807" y="3083177"/>
                </a:lnTo>
                <a:lnTo>
                  <a:pt x="1591111" y="3085365"/>
                </a:lnTo>
                <a:lnTo>
                  <a:pt x="1543056" y="3086099"/>
                </a:lnTo>
                <a:close/>
              </a:path>
            </a:pathLst>
          </a:custGeom>
          <a:solidFill>
            <a:srgbClr val="FFFFFF"/>
          </a:solidFill>
        </p:spPr>
        <p:txBody>
          <a:bodyPr wrap="square" lIns="0" tIns="0" rIns="0" bIns="0" rtlCol="0"/>
          <a:lstStyle/>
          <a:p>
            <a:endParaRPr/>
          </a:p>
        </p:txBody>
      </p:sp>
      <p:sp>
        <p:nvSpPr>
          <p:cNvPr id="20" name="object 14">
            <a:extLst>
              <a:ext uri="{FF2B5EF4-FFF2-40B4-BE49-F238E27FC236}">
                <a16:creationId xmlns:a16="http://schemas.microsoft.com/office/drawing/2014/main" id="{0026FD85-4AB2-754E-E377-AAE329DC6E96}"/>
              </a:ext>
            </a:extLst>
          </p:cNvPr>
          <p:cNvSpPr/>
          <p:nvPr/>
        </p:nvSpPr>
        <p:spPr>
          <a:xfrm>
            <a:off x="8510235" y="4253870"/>
            <a:ext cx="1584703" cy="1584703"/>
          </a:xfrm>
          <a:custGeom>
            <a:avLst/>
            <a:gdLst/>
            <a:ahLst/>
            <a:cxnLst/>
            <a:rect l="l" t="t" r="r" b="b"/>
            <a:pathLst>
              <a:path w="3086100" h="3086100">
                <a:moveTo>
                  <a:pt x="1591110" y="734"/>
                </a:moveTo>
                <a:lnTo>
                  <a:pt x="1494986" y="734"/>
                </a:lnTo>
                <a:lnTo>
                  <a:pt x="1543037" y="0"/>
                </a:lnTo>
                <a:lnTo>
                  <a:pt x="1591110" y="734"/>
                </a:lnTo>
                <a:close/>
              </a:path>
              <a:path w="3086100" h="3086100">
                <a:moveTo>
                  <a:pt x="1543055" y="3086099"/>
                </a:moveTo>
                <a:lnTo>
                  <a:pt x="1494986" y="3085365"/>
                </a:lnTo>
                <a:lnTo>
                  <a:pt x="1447290" y="3083177"/>
                </a:lnTo>
                <a:lnTo>
                  <a:pt x="1399981" y="3079555"/>
                </a:lnTo>
                <a:lnTo>
                  <a:pt x="1353081" y="3074522"/>
                </a:lnTo>
                <a:lnTo>
                  <a:pt x="1306611" y="3068099"/>
                </a:lnTo>
                <a:lnTo>
                  <a:pt x="1260592" y="3060306"/>
                </a:lnTo>
                <a:lnTo>
                  <a:pt x="1215046" y="3051166"/>
                </a:lnTo>
                <a:lnTo>
                  <a:pt x="1169994" y="3040700"/>
                </a:lnTo>
                <a:lnTo>
                  <a:pt x="1125458" y="3028929"/>
                </a:lnTo>
                <a:lnTo>
                  <a:pt x="1081458" y="3015874"/>
                </a:lnTo>
                <a:lnTo>
                  <a:pt x="1038016" y="3001557"/>
                </a:lnTo>
                <a:lnTo>
                  <a:pt x="995154" y="2985999"/>
                </a:lnTo>
                <a:lnTo>
                  <a:pt x="952892" y="2969221"/>
                </a:lnTo>
                <a:lnTo>
                  <a:pt x="911253" y="2951246"/>
                </a:lnTo>
                <a:lnTo>
                  <a:pt x="870256" y="2932093"/>
                </a:lnTo>
                <a:lnTo>
                  <a:pt x="829925" y="2911785"/>
                </a:lnTo>
                <a:lnTo>
                  <a:pt x="790279" y="2890342"/>
                </a:lnTo>
                <a:lnTo>
                  <a:pt x="751342" y="2867787"/>
                </a:lnTo>
                <a:lnTo>
                  <a:pt x="713132" y="2844140"/>
                </a:lnTo>
                <a:lnTo>
                  <a:pt x="675673" y="2819423"/>
                </a:lnTo>
                <a:lnTo>
                  <a:pt x="638986" y="2793658"/>
                </a:lnTo>
                <a:lnTo>
                  <a:pt x="603091" y="2766864"/>
                </a:lnTo>
                <a:lnTo>
                  <a:pt x="568010" y="2739065"/>
                </a:lnTo>
                <a:lnTo>
                  <a:pt x="533765" y="2710280"/>
                </a:lnTo>
                <a:lnTo>
                  <a:pt x="500376" y="2680532"/>
                </a:lnTo>
                <a:lnTo>
                  <a:pt x="467866" y="2649842"/>
                </a:lnTo>
                <a:lnTo>
                  <a:pt x="436255" y="2618231"/>
                </a:lnTo>
                <a:lnTo>
                  <a:pt x="405565" y="2585721"/>
                </a:lnTo>
                <a:lnTo>
                  <a:pt x="375817" y="2552333"/>
                </a:lnTo>
                <a:lnTo>
                  <a:pt x="347033" y="2518087"/>
                </a:lnTo>
                <a:lnTo>
                  <a:pt x="319233" y="2483007"/>
                </a:lnTo>
                <a:lnTo>
                  <a:pt x="292440" y="2447112"/>
                </a:lnTo>
                <a:lnTo>
                  <a:pt x="266674" y="2410424"/>
                </a:lnTo>
                <a:lnTo>
                  <a:pt x="241957" y="2372965"/>
                </a:lnTo>
                <a:lnTo>
                  <a:pt x="218310" y="2334756"/>
                </a:lnTo>
                <a:lnTo>
                  <a:pt x="195755" y="2295818"/>
                </a:lnTo>
                <a:lnTo>
                  <a:pt x="174312" y="2256172"/>
                </a:lnTo>
                <a:lnTo>
                  <a:pt x="154004" y="2215841"/>
                </a:lnTo>
                <a:lnTo>
                  <a:pt x="134852" y="2174845"/>
                </a:lnTo>
                <a:lnTo>
                  <a:pt x="116876" y="2133205"/>
                </a:lnTo>
                <a:lnTo>
                  <a:pt x="100098" y="2090943"/>
                </a:lnTo>
                <a:lnTo>
                  <a:pt x="84540" y="2048081"/>
                </a:lnTo>
                <a:lnTo>
                  <a:pt x="70223" y="2004639"/>
                </a:lnTo>
                <a:lnTo>
                  <a:pt x="57169" y="1960639"/>
                </a:lnTo>
                <a:lnTo>
                  <a:pt x="45397" y="1916103"/>
                </a:lnTo>
                <a:lnTo>
                  <a:pt x="34931" y="1871051"/>
                </a:lnTo>
                <a:lnTo>
                  <a:pt x="25791" y="1825505"/>
                </a:lnTo>
                <a:lnTo>
                  <a:pt x="17999" y="1779486"/>
                </a:lnTo>
                <a:lnTo>
                  <a:pt x="11575" y="1733016"/>
                </a:lnTo>
                <a:lnTo>
                  <a:pt x="6542" y="1686116"/>
                </a:lnTo>
                <a:lnTo>
                  <a:pt x="2921" y="1638808"/>
                </a:lnTo>
                <a:lnTo>
                  <a:pt x="732" y="1591111"/>
                </a:lnTo>
                <a:lnTo>
                  <a:pt x="0" y="1542941"/>
                </a:lnTo>
                <a:lnTo>
                  <a:pt x="732" y="1494987"/>
                </a:lnTo>
                <a:lnTo>
                  <a:pt x="2921" y="1447291"/>
                </a:lnTo>
                <a:lnTo>
                  <a:pt x="6542" y="1399983"/>
                </a:lnTo>
                <a:lnTo>
                  <a:pt x="11575" y="1353083"/>
                </a:lnTo>
                <a:lnTo>
                  <a:pt x="17999" y="1306613"/>
                </a:lnTo>
                <a:lnTo>
                  <a:pt x="25791" y="1260594"/>
                </a:lnTo>
                <a:lnTo>
                  <a:pt x="34931" y="1215048"/>
                </a:lnTo>
                <a:lnTo>
                  <a:pt x="45397" y="1169996"/>
                </a:lnTo>
                <a:lnTo>
                  <a:pt x="57169" y="1125460"/>
                </a:lnTo>
                <a:lnTo>
                  <a:pt x="70223" y="1081460"/>
                </a:lnTo>
                <a:lnTo>
                  <a:pt x="84540" y="1038018"/>
                </a:lnTo>
                <a:lnTo>
                  <a:pt x="100098" y="995156"/>
                </a:lnTo>
                <a:lnTo>
                  <a:pt x="116876" y="952894"/>
                </a:lnTo>
                <a:lnTo>
                  <a:pt x="134852" y="911254"/>
                </a:lnTo>
                <a:lnTo>
                  <a:pt x="154004" y="870258"/>
                </a:lnTo>
                <a:lnTo>
                  <a:pt x="174312" y="829927"/>
                </a:lnTo>
                <a:lnTo>
                  <a:pt x="195755" y="790281"/>
                </a:lnTo>
                <a:lnTo>
                  <a:pt x="218310" y="751343"/>
                </a:lnTo>
                <a:lnTo>
                  <a:pt x="241957" y="713134"/>
                </a:lnTo>
                <a:lnTo>
                  <a:pt x="266674" y="675675"/>
                </a:lnTo>
                <a:lnTo>
                  <a:pt x="292440" y="638987"/>
                </a:lnTo>
                <a:lnTo>
                  <a:pt x="319233" y="603092"/>
                </a:lnTo>
                <a:lnTo>
                  <a:pt x="347033" y="568012"/>
                </a:lnTo>
                <a:lnTo>
                  <a:pt x="375817" y="533766"/>
                </a:lnTo>
                <a:lnTo>
                  <a:pt x="405565" y="500378"/>
                </a:lnTo>
                <a:lnTo>
                  <a:pt x="436255" y="467868"/>
                </a:lnTo>
                <a:lnTo>
                  <a:pt x="467866" y="436257"/>
                </a:lnTo>
                <a:lnTo>
                  <a:pt x="500376" y="405567"/>
                </a:lnTo>
                <a:lnTo>
                  <a:pt x="533765" y="375819"/>
                </a:lnTo>
                <a:lnTo>
                  <a:pt x="568010" y="347034"/>
                </a:lnTo>
                <a:lnTo>
                  <a:pt x="603091" y="319235"/>
                </a:lnTo>
                <a:lnTo>
                  <a:pt x="638986" y="292441"/>
                </a:lnTo>
                <a:lnTo>
                  <a:pt x="675673" y="266676"/>
                </a:lnTo>
                <a:lnTo>
                  <a:pt x="713132" y="241959"/>
                </a:lnTo>
                <a:lnTo>
                  <a:pt x="751342" y="218312"/>
                </a:lnTo>
                <a:lnTo>
                  <a:pt x="790279" y="195756"/>
                </a:lnTo>
                <a:lnTo>
                  <a:pt x="829925" y="174314"/>
                </a:lnTo>
                <a:lnTo>
                  <a:pt x="870256" y="154006"/>
                </a:lnTo>
                <a:lnTo>
                  <a:pt x="911253" y="134853"/>
                </a:lnTo>
                <a:lnTo>
                  <a:pt x="952892" y="116877"/>
                </a:lnTo>
                <a:lnTo>
                  <a:pt x="995154" y="100100"/>
                </a:lnTo>
                <a:lnTo>
                  <a:pt x="1038016" y="84542"/>
                </a:lnTo>
                <a:lnTo>
                  <a:pt x="1081458" y="70225"/>
                </a:lnTo>
                <a:lnTo>
                  <a:pt x="1125458" y="57170"/>
                </a:lnTo>
                <a:lnTo>
                  <a:pt x="1169994" y="45399"/>
                </a:lnTo>
                <a:lnTo>
                  <a:pt x="1215046" y="34933"/>
                </a:lnTo>
                <a:lnTo>
                  <a:pt x="1260592" y="25793"/>
                </a:lnTo>
                <a:lnTo>
                  <a:pt x="1306611" y="18000"/>
                </a:lnTo>
                <a:lnTo>
                  <a:pt x="1353081" y="11577"/>
                </a:lnTo>
                <a:lnTo>
                  <a:pt x="1399981" y="6544"/>
                </a:lnTo>
                <a:lnTo>
                  <a:pt x="1447290" y="2922"/>
                </a:lnTo>
                <a:lnTo>
                  <a:pt x="1494986" y="734"/>
                </a:lnTo>
                <a:lnTo>
                  <a:pt x="1591110" y="734"/>
                </a:lnTo>
                <a:lnTo>
                  <a:pt x="1638806" y="2922"/>
                </a:lnTo>
                <a:lnTo>
                  <a:pt x="1686115" y="6544"/>
                </a:lnTo>
                <a:lnTo>
                  <a:pt x="1733015" y="11577"/>
                </a:lnTo>
                <a:lnTo>
                  <a:pt x="1779485" y="18000"/>
                </a:lnTo>
                <a:lnTo>
                  <a:pt x="1825503" y="25793"/>
                </a:lnTo>
                <a:lnTo>
                  <a:pt x="1871049" y="34933"/>
                </a:lnTo>
                <a:lnTo>
                  <a:pt x="1916101" y="45399"/>
                </a:lnTo>
                <a:lnTo>
                  <a:pt x="1960638" y="57170"/>
                </a:lnTo>
                <a:lnTo>
                  <a:pt x="2004638" y="70225"/>
                </a:lnTo>
                <a:lnTo>
                  <a:pt x="2048080" y="84542"/>
                </a:lnTo>
                <a:lnTo>
                  <a:pt x="2090942" y="100100"/>
                </a:lnTo>
                <a:lnTo>
                  <a:pt x="2133204" y="116877"/>
                </a:lnTo>
                <a:lnTo>
                  <a:pt x="2174843" y="134853"/>
                </a:lnTo>
                <a:lnTo>
                  <a:pt x="2215840" y="154006"/>
                </a:lnTo>
                <a:lnTo>
                  <a:pt x="2256171" y="174314"/>
                </a:lnTo>
                <a:lnTo>
                  <a:pt x="2295816" y="195756"/>
                </a:lnTo>
                <a:lnTo>
                  <a:pt x="2334754" y="218312"/>
                </a:lnTo>
                <a:lnTo>
                  <a:pt x="2372964" y="241959"/>
                </a:lnTo>
                <a:lnTo>
                  <a:pt x="2410423" y="266676"/>
                </a:lnTo>
                <a:lnTo>
                  <a:pt x="2447110" y="292441"/>
                </a:lnTo>
                <a:lnTo>
                  <a:pt x="2483005" y="319235"/>
                </a:lnTo>
                <a:lnTo>
                  <a:pt x="2518086" y="347034"/>
                </a:lnTo>
                <a:lnTo>
                  <a:pt x="2552331" y="375819"/>
                </a:lnTo>
                <a:lnTo>
                  <a:pt x="2585720" y="405567"/>
                </a:lnTo>
                <a:lnTo>
                  <a:pt x="2618230" y="436257"/>
                </a:lnTo>
                <a:lnTo>
                  <a:pt x="2649841" y="467868"/>
                </a:lnTo>
                <a:lnTo>
                  <a:pt x="2680531" y="500378"/>
                </a:lnTo>
                <a:lnTo>
                  <a:pt x="2710279" y="533766"/>
                </a:lnTo>
                <a:lnTo>
                  <a:pt x="2739063" y="568012"/>
                </a:lnTo>
                <a:lnTo>
                  <a:pt x="2766863" y="603092"/>
                </a:lnTo>
                <a:lnTo>
                  <a:pt x="2793656" y="638987"/>
                </a:lnTo>
                <a:lnTo>
                  <a:pt x="2819422" y="675675"/>
                </a:lnTo>
                <a:lnTo>
                  <a:pt x="2844139" y="713134"/>
                </a:lnTo>
                <a:lnTo>
                  <a:pt x="2867786" y="751343"/>
                </a:lnTo>
                <a:lnTo>
                  <a:pt x="2890341" y="790281"/>
                </a:lnTo>
                <a:lnTo>
                  <a:pt x="2911783" y="829927"/>
                </a:lnTo>
                <a:lnTo>
                  <a:pt x="2932092" y="870258"/>
                </a:lnTo>
                <a:lnTo>
                  <a:pt x="2951244" y="911254"/>
                </a:lnTo>
                <a:lnTo>
                  <a:pt x="2969220" y="952894"/>
                </a:lnTo>
                <a:lnTo>
                  <a:pt x="2985997" y="995156"/>
                </a:lnTo>
                <a:lnTo>
                  <a:pt x="3001555" y="1038018"/>
                </a:lnTo>
                <a:lnTo>
                  <a:pt x="3015872" y="1081460"/>
                </a:lnTo>
                <a:lnTo>
                  <a:pt x="3028927" y="1125460"/>
                </a:lnTo>
                <a:lnTo>
                  <a:pt x="3040698" y="1169996"/>
                </a:lnTo>
                <a:lnTo>
                  <a:pt x="3051165" y="1215048"/>
                </a:lnTo>
                <a:lnTo>
                  <a:pt x="3060305" y="1260594"/>
                </a:lnTo>
                <a:lnTo>
                  <a:pt x="3068097" y="1306613"/>
                </a:lnTo>
                <a:lnTo>
                  <a:pt x="3074520" y="1353083"/>
                </a:lnTo>
                <a:lnTo>
                  <a:pt x="3079554" y="1399983"/>
                </a:lnTo>
                <a:lnTo>
                  <a:pt x="3083175" y="1447291"/>
                </a:lnTo>
                <a:lnTo>
                  <a:pt x="3085364" y="1494987"/>
                </a:lnTo>
                <a:lnTo>
                  <a:pt x="3086095" y="1543049"/>
                </a:lnTo>
                <a:lnTo>
                  <a:pt x="3085364" y="1591111"/>
                </a:lnTo>
                <a:lnTo>
                  <a:pt x="3083175" y="1638808"/>
                </a:lnTo>
                <a:lnTo>
                  <a:pt x="3079554" y="1686116"/>
                </a:lnTo>
                <a:lnTo>
                  <a:pt x="3074520" y="1733016"/>
                </a:lnTo>
                <a:lnTo>
                  <a:pt x="3068097" y="1779486"/>
                </a:lnTo>
                <a:lnTo>
                  <a:pt x="3060305" y="1825505"/>
                </a:lnTo>
                <a:lnTo>
                  <a:pt x="3051165" y="1871051"/>
                </a:lnTo>
                <a:lnTo>
                  <a:pt x="3040698" y="1916103"/>
                </a:lnTo>
                <a:lnTo>
                  <a:pt x="3028927" y="1960639"/>
                </a:lnTo>
                <a:lnTo>
                  <a:pt x="3015872" y="2004639"/>
                </a:lnTo>
                <a:lnTo>
                  <a:pt x="3001555" y="2048081"/>
                </a:lnTo>
                <a:lnTo>
                  <a:pt x="2985997" y="2090943"/>
                </a:lnTo>
                <a:lnTo>
                  <a:pt x="2969220" y="2133205"/>
                </a:lnTo>
                <a:lnTo>
                  <a:pt x="2951244" y="2174845"/>
                </a:lnTo>
                <a:lnTo>
                  <a:pt x="2932092" y="2215841"/>
                </a:lnTo>
                <a:lnTo>
                  <a:pt x="2911783" y="2256172"/>
                </a:lnTo>
                <a:lnTo>
                  <a:pt x="2890341" y="2295818"/>
                </a:lnTo>
                <a:lnTo>
                  <a:pt x="2867786" y="2334756"/>
                </a:lnTo>
                <a:lnTo>
                  <a:pt x="2844139" y="2372965"/>
                </a:lnTo>
                <a:lnTo>
                  <a:pt x="2819422" y="2410424"/>
                </a:lnTo>
                <a:lnTo>
                  <a:pt x="2793656" y="2447112"/>
                </a:lnTo>
                <a:lnTo>
                  <a:pt x="2766863" y="2483007"/>
                </a:lnTo>
                <a:lnTo>
                  <a:pt x="2739063" y="2518087"/>
                </a:lnTo>
                <a:lnTo>
                  <a:pt x="2710279" y="2552333"/>
                </a:lnTo>
                <a:lnTo>
                  <a:pt x="2680531" y="2585721"/>
                </a:lnTo>
                <a:lnTo>
                  <a:pt x="2649841" y="2618231"/>
                </a:lnTo>
                <a:lnTo>
                  <a:pt x="2618230" y="2649842"/>
                </a:lnTo>
                <a:lnTo>
                  <a:pt x="2585720" y="2680532"/>
                </a:lnTo>
                <a:lnTo>
                  <a:pt x="2552331" y="2710280"/>
                </a:lnTo>
                <a:lnTo>
                  <a:pt x="2518086" y="2739065"/>
                </a:lnTo>
                <a:lnTo>
                  <a:pt x="2483005" y="2766864"/>
                </a:lnTo>
                <a:lnTo>
                  <a:pt x="2447110" y="2793658"/>
                </a:lnTo>
                <a:lnTo>
                  <a:pt x="2410423" y="2819423"/>
                </a:lnTo>
                <a:lnTo>
                  <a:pt x="2372964" y="2844140"/>
                </a:lnTo>
                <a:lnTo>
                  <a:pt x="2334754" y="2867787"/>
                </a:lnTo>
                <a:lnTo>
                  <a:pt x="2295816" y="2890342"/>
                </a:lnTo>
                <a:lnTo>
                  <a:pt x="2256171" y="2911785"/>
                </a:lnTo>
                <a:lnTo>
                  <a:pt x="2215840" y="2932093"/>
                </a:lnTo>
                <a:lnTo>
                  <a:pt x="2174843" y="2951246"/>
                </a:lnTo>
                <a:lnTo>
                  <a:pt x="2133204" y="2969221"/>
                </a:lnTo>
                <a:lnTo>
                  <a:pt x="2090942" y="2985999"/>
                </a:lnTo>
                <a:lnTo>
                  <a:pt x="2048080" y="3001557"/>
                </a:lnTo>
                <a:lnTo>
                  <a:pt x="2004638" y="3015874"/>
                </a:lnTo>
                <a:lnTo>
                  <a:pt x="1960638" y="3028929"/>
                </a:lnTo>
                <a:lnTo>
                  <a:pt x="1916101" y="3040700"/>
                </a:lnTo>
                <a:lnTo>
                  <a:pt x="1871049" y="3051166"/>
                </a:lnTo>
                <a:lnTo>
                  <a:pt x="1825503" y="3060306"/>
                </a:lnTo>
                <a:lnTo>
                  <a:pt x="1779485" y="3068099"/>
                </a:lnTo>
                <a:lnTo>
                  <a:pt x="1733015" y="3074522"/>
                </a:lnTo>
                <a:lnTo>
                  <a:pt x="1686115" y="3079555"/>
                </a:lnTo>
                <a:lnTo>
                  <a:pt x="1638806" y="3083177"/>
                </a:lnTo>
                <a:lnTo>
                  <a:pt x="1591110" y="3085365"/>
                </a:lnTo>
                <a:lnTo>
                  <a:pt x="1543055" y="3086099"/>
                </a:lnTo>
                <a:close/>
              </a:path>
            </a:pathLst>
          </a:custGeom>
          <a:solidFill>
            <a:srgbClr val="FFFFFF"/>
          </a:solidFill>
        </p:spPr>
        <p:txBody>
          <a:bodyPr wrap="square" lIns="0" tIns="0" rIns="0" bIns="0" rtlCol="0"/>
          <a:lstStyle/>
          <a:p>
            <a:endParaRPr/>
          </a:p>
        </p:txBody>
      </p:sp>
      <p:grpSp>
        <p:nvGrpSpPr>
          <p:cNvPr id="21" name="object 15">
            <a:extLst>
              <a:ext uri="{FF2B5EF4-FFF2-40B4-BE49-F238E27FC236}">
                <a16:creationId xmlns:a16="http://schemas.microsoft.com/office/drawing/2014/main" id="{BD81D192-EE97-13F8-4559-9F8A5DF68184}"/>
              </a:ext>
            </a:extLst>
          </p:cNvPr>
          <p:cNvGrpSpPr/>
          <p:nvPr/>
        </p:nvGrpSpPr>
        <p:grpSpPr>
          <a:xfrm>
            <a:off x="1822741" y="4253870"/>
            <a:ext cx="1584703" cy="1584703"/>
            <a:chOff x="7594212" y="4713075"/>
            <a:chExt cx="3086100" cy="3086100"/>
          </a:xfrm>
        </p:grpSpPr>
        <p:sp>
          <p:nvSpPr>
            <p:cNvPr id="22" name="object 16">
              <a:extLst>
                <a:ext uri="{FF2B5EF4-FFF2-40B4-BE49-F238E27FC236}">
                  <a16:creationId xmlns:a16="http://schemas.microsoft.com/office/drawing/2014/main" id="{6AFAC980-4F72-4C27-4E6E-E6932C242BD2}"/>
                </a:ext>
              </a:extLst>
            </p:cNvPr>
            <p:cNvSpPr/>
            <p:nvPr/>
          </p:nvSpPr>
          <p:spPr>
            <a:xfrm>
              <a:off x="7594212" y="4713075"/>
              <a:ext cx="3086100" cy="3086100"/>
            </a:xfrm>
            <a:custGeom>
              <a:avLst/>
              <a:gdLst/>
              <a:ahLst/>
              <a:cxnLst/>
              <a:rect l="l" t="t" r="r" b="b"/>
              <a:pathLst>
                <a:path w="3086100" h="3086100">
                  <a:moveTo>
                    <a:pt x="1591111" y="734"/>
                  </a:moveTo>
                  <a:lnTo>
                    <a:pt x="1494987" y="734"/>
                  </a:lnTo>
                  <a:lnTo>
                    <a:pt x="1543038" y="0"/>
                  </a:lnTo>
                  <a:lnTo>
                    <a:pt x="1591111" y="734"/>
                  </a:lnTo>
                  <a:close/>
                </a:path>
                <a:path w="3086100" h="3086100">
                  <a:moveTo>
                    <a:pt x="1543056" y="3086099"/>
                  </a:moveTo>
                  <a:lnTo>
                    <a:pt x="1494987" y="3085365"/>
                  </a:lnTo>
                  <a:lnTo>
                    <a:pt x="1447291" y="3083177"/>
                  </a:lnTo>
                  <a:lnTo>
                    <a:pt x="1399982" y="3079555"/>
                  </a:lnTo>
                  <a:lnTo>
                    <a:pt x="1353082" y="3074522"/>
                  </a:lnTo>
                  <a:lnTo>
                    <a:pt x="1306612" y="3068099"/>
                  </a:lnTo>
                  <a:lnTo>
                    <a:pt x="1260594" y="3060306"/>
                  </a:lnTo>
                  <a:lnTo>
                    <a:pt x="1215048" y="3051166"/>
                  </a:lnTo>
                  <a:lnTo>
                    <a:pt x="1169996" y="3040700"/>
                  </a:lnTo>
                  <a:lnTo>
                    <a:pt x="1125459" y="3028929"/>
                  </a:lnTo>
                  <a:lnTo>
                    <a:pt x="1081459" y="3015874"/>
                  </a:lnTo>
                  <a:lnTo>
                    <a:pt x="1038018" y="3001557"/>
                  </a:lnTo>
                  <a:lnTo>
                    <a:pt x="995155" y="2985999"/>
                  </a:lnTo>
                  <a:lnTo>
                    <a:pt x="952893" y="2969221"/>
                  </a:lnTo>
                  <a:lnTo>
                    <a:pt x="911254" y="2951246"/>
                  </a:lnTo>
                  <a:lnTo>
                    <a:pt x="870258" y="2932093"/>
                  </a:lnTo>
                  <a:lnTo>
                    <a:pt x="829926" y="2911785"/>
                  </a:lnTo>
                  <a:lnTo>
                    <a:pt x="790281" y="2890342"/>
                  </a:lnTo>
                  <a:lnTo>
                    <a:pt x="751343" y="2867787"/>
                  </a:lnTo>
                  <a:lnTo>
                    <a:pt x="713134" y="2844140"/>
                  </a:lnTo>
                  <a:lnTo>
                    <a:pt x="675675" y="2819423"/>
                  </a:lnTo>
                  <a:lnTo>
                    <a:pt x="638987" y="2793658"/>
                  </a:lnTo>
                  <a:lnTo>
                    <a:pt x="603092" y="2766864"/>
                  </a:lnTo>
                  <a:lnTo>
                    <a:pt x="568011" y="2739065"/>
                  </a:lnTo>
                  <a:lnTo>
                    <a:pt x="533766" y="2710280"/>
                  </a:lnTo>
                  <a:lnTo>
                    <a:pt x="500378" y="2680532"/>
                  </a:lnTo>
                  <a:lnTo>
                    <a:pt x="467867" y="2649842"/>
                  </a:lnTo>
                  <a:lnTo>
                    <a:pt x="436256" y="2618231"/>
                  </a:lnTo>
                  <a:lnTo>
                    <a:pt x="405566" y="2585721"/>
                  </a:lnTo>
                  <a:lnTo>
                    <a:pt x="375818" y="2552333"/>
                  </a:lnTo>
                  <a:lnTo>
                    <a:pt x="347034" y="2518087"/>
                  </a:lnTo>
                  <a:lnTo>
                    <a:pt x="319234" y="2483007"/>
                  </a:lnTo>
                  <a:lnTo>
                    <a:pt x="292441" y="2447112"/>
                  </a:lnTo>
                  <a:lnTo>
                    <a:pt x="266675" y="2410424"/>
                  </a:lnTo>
                  <a:lnTo>
                    <a:pt x="241958" y="2372965"/>
                  </a:lnTo>
                  <a:lnTo>
                    <a:pt x="218311" y="2334756"/>
                  </a:lnTo>
                  <a:lnTo>
                    <a:pt x="195756" y="2295818"/>
                  </a:lnTo>
                  <a:lnTo>
                    <a:pt x="174314" y="2256172"/>
                  </a:lnTo>
                  <a:lnTo>
                    <a:pt x="154006" y="2215841"/>
                  </a:lnTo>
                  <a:lnTo>
                    <a:pt x="134853" y="2174845"/>
                  </a:lnTo>
                  <a:lnTo>
                    <a:pt x="116877" y="2133205"/>
                  </a:lnTo>
                  <a:lnTo>
                    <a:pt x="100100" y="2090943"/>
                  </a:lnTo>
                  <a:lnTo>
                    <a:pt x="84542" y="2048081"/>
                  </a:lnTo>
                  <a:lnTo>
                    <a:pt x="70225" y="2004639"/>
                  </a:lnTo>
                  <a:lnTo>
                    <a:pt x="57170" y="1960639"/>
                  </a:lnTo>
                  <a:lnTo>
                    <a:pt x="45399" y="1916103"/>
                  </a:lnTo>
                  <a:lnTo>
                    <a:pt x="34933" y="1871051"/>
                  </a:lnTo>
                  <a:lnTo>
                    <a:pt x="25793" y="1825505"/>
                  </a:lnTo>
                  <a:lnTo>
                    <a:pt x="18000" y="1779486"/>
                  </a:lnTo>
                  <a:lnTo>
                    <a:pt x="11577" y="1733016"/>
                  </a:lnTo>
                  <a:lnTo>
                    <a:pt x="6544" y="1686116"/>
                  </a:lnTo>
                  <a:lnTo>
                    <a:pt x="2922" y="1638808"/>
                  </a:lnTo>
                  <a:lnTo>
                    <a:pt x="734" y="1591111"/>
                  </a:lnTo>
                  <a:lnTo>
                    <a:pt x="0" y="1543034"/>
                  </a:lnTo>
                  <a:lnTo>
                    <a:pt x="734" y="1494987"/>
                  </a:lnTo>
                  <a:lnTo>
                    <a:pt x="2922" y="1447291"/>
                  </a:lnTo>
                  <a:lnTo>
                    <a:pt x="6544" y="1399983"/>
                  </a:lnTo>
                  <a:lnTo>
                    <a:pt x="11577" y="1353083"/>
                  </a:lnTo>
                  <a:lnTo>
                    <a:pt x="18000" y="1306613"/>
                  </a:lnTo>
                  <a:lnTo>
                    <a:pt x="25793" y="1260594"/>
                  </a:lnTo>
                  <a:lnTo>
                    <a:pt x="34933" y="1215048"/>
                  </a:lnTo>
                  <a:lnTo>
                    <a:pt x="45399" y="1169996"/>
                  </a:lnTo>
                  <a:lnTo>
                    <a:pt x="57170" y="1125460"/>
                  </a:lnTo>
                  <a:lnTo>
                    <a:pt x="70225" y="1081460"/>
                  </a:lnTo>
                  <a:lnTo>
                    <a:pt x="84542" y="1038018"/>
                  </a:lnTo>
                  <a:lnTo>
                    <a:pt x="100100" y="995156"/>
                  </a:lnTo>
                  <a:lnTo>
                    <a:pt x="116877" y="952894"/>
                  </a:lnTo>
                  <a:lnTo>
                    <a:pt x="134853" y="911254"/>
                  </a:lnTo>
                  <a:lnTo>
                    <a:pt x="154006" y="870258"/>
                  </a:lnTo>
                  <a:lnTo>
                    <a:pt x="174314" y="829927"/>
                  </a:lnTo>
                  <a:lnTo>
                    <a:pt x="195756" y="790281"/>
                  </a:lnTo>
                  <a:lnTo>
                    <a:pt x="218311" y="751343"/>
                  </a:lnTo>
                  <a:lnTo>
                    <a:pt x="241958" y="713134"/>
                  </a:lnTo>
                  <a:lnTo>
                    <a:pt x="266675" y="675675"/>
                  </a:lnTo>
                  <a:lnTo>
                    <a:pt x="292441" y="638987"/>
                  </a:lnTo>
                  <a:lnTo>
                    <a:pt x="319234" y="603092"/>
                  </a:lnTo>
                  <a:lnTo>
                    <a:pt x="347034" y="568012"/>
                  </a:lnTo>
                  <a:lnTo>
                    <a:pt x="375818" y="533766"/>
                  </a:lnTo>
                  <a:lnTo>
                    <a:pt x="405566" y="500378"/>
                  </a:lnTo>
                  <a:lnTo>
                    <a:pt x="436256" y="467868"/>
                  </a:lnTo>
                  <a:lnTo>
                    <a:pt x="467867" y="436257"/>
                  </a:lnTo>
                  <a:lnTo>
                    <a:pt x="500378" y="405567"/>
                  </a:lnTo>
                  <a:lnTo>
                    <a:pt x="533766" y="375819"/>
                  </a:lnTo>
                  <a:lnTo>
                    <a:pt x="568011" y="347034"/>
                  </a:lnTo>
                  <a:lnTo>
                    <a:pt x="603092" y="319235"/>
                  </a:lnTo>
                  <a:lnTo>
                    <a:pt x="638987" y="292441"/>
                  </a:lnTo>
                  <a:lnTo>
                    <a:pt x="675675" y="266676"/>
                  </a:lnTo>
                  <a:lnTo>
                    <a:pt x="713134" y="241959"/>
                  </a:lnTo>
                  <a:lnTo>
                    <a:pt x="751343" y="218312"/>
                  </a:lnTo>
                  <a:lnTo>
                    <a:pt x="790281" y="195756"/>
                  </a:lnTo>
                  <a:lnTo>
                    <a:pt x="829926" y="174314"/>
                  </a:lnTo>
                  <a:lnTo>
                    <a:pt x="870258" y="154006"/>
                  </a:lnTo>
                  <a:lnTo>
                    <a:pt x="911254" y="134853"/>
                  </a:lnTo>
                  <a:lnTo>
                    <a:pt x="952893" y="116877"/>
                  </a:lnTo>
                  <a:lnTo>
                    <a:pt x="995155" y="100100"/>
                  </a:lnTo>
                  <a:lnTo>
                    <a:pt x="1038018" y="84542"/>
                  </a:lnTo>
                  <a:lnTo>
                    <a:pt x="1081459" y="70225"/>
                  </a:lnTo>
                  <a:lnTo>
                    <a:pt x="1125459" y="57170"/>
                  </a:lnTo>
                  <a:lnTo>
                    <a:pt x="1169996" y="45399"/>
                  </a:lnTo>
                  <a:lnTo>
                    <a:pt x="1215048" y="34933"/>
                  </a:lnTo>
                  <a:lnTo>
                    <a:pt x="1260594" y="25793"/>
                  </a:lnTo>
                  <a:lnTo>
                    <a:pt x="1306612" y="18000"/>
                  </a:lnTo>
                  <a:lnTo>
                    <a:pt x="1353082" y="11577"/>
                  </a:lnTo>
                  <a:lnTo>
                    <a:pt x="1399982" y="6544"/>
                  </a:lnTo>
                  <a:lnTo>
                    <a:pt x="1447291" y="2922"/>
                  </a:lnTo>
                  <a:lnTo>
                    <a:pt x="1494987" y="734"/>
                  </a:lnTo>
                  <a:lnTo>
                    <a:pt x="1591111" y="734"/>
                  </a:lnTo>
                  <a:lnTo>
                    <a:pt x="1638807" y="2922"/>
                  </a:lnTo>
                  <a:lnTo>
                    <a:pt x="1686116" y="6544"/>
                  </a:lnTo>
                  <a:lnTo>
                    <a:pt x="1733016" y="11577"/>
                  </a:lnTo>
                  <a:lnTo>
                    <a:pt x="1779486" y="18000"/>
                  </a:lnTo>
                  <a:lnTo>
                    <a:pt x="1825505" y="25793"/>
                  </a:lnTo>
                  <a:lnTo>
                    <a:pt x="1871051" y="34933"/>
                  </a:lnTo>
                  <a:lnTo>
                    <a:pt x="1916103" y="45399"/>
                  </a:lnTo>
                  <a:lnTo>
                    <a:pt x="1960639" y="57170"/>
                  </a:lnTo>
                  <a:lnTo>
                    <a:pt x="2004639" y="70225"/>
                  </a:lnTo>
                  <a:lnTo>
                    <a:pt x="2048081" y="84542"/>
                  </a:lnTo>
                  <a:lnTo>
                    <a:pt x="2090943" y="100100"/>
                  </a:lnTo>
                  <a:lnTo>
                    <a:pt x="2133205" y="116877"/>
                  </a:lnTo>
                  <a:lnTo>
                    <a:pt x="2174845" y="134853"/>
                  </a:lnTo>
                  <a:lnTo>
                    <a:pt x="2215841" y="154006"/>
                  </a:lnTo>
                  <a:lnTo>
                    <a:pt x="2256172" y="174314"/>
                  </a:lnTo>
                  <a:lnTo>
                    <a:pt x="2295818" y="195756"/>
                  </a:lnTo>
                  <a:lnTo>
                    <a:pt x="2334756" y="218312"/>
                  </a:lnTo>
                  <a:lnTo>
                    <a:pt x="2372965" y="241959"/>
                  </a:lnTo>
                  <a:lnTo>
                    <a:pt x="2410424" y="266676"/>
                  </a:lnTo>
                  <a:lnTo>
                    <a:pt x="2447112" y="292441"/>
                  </a:lnTo>
                  <a:lnTo>
                    <a:pt x="2483006" y="319235"/>
                  </a:lnTo>
                  <a:lnTo>
                    <a:pt x="2518087" y="347034"/>
                  </a:lnTo>
                  <a:lnTo>
                    <a:pt x="2552332" y="375819"/>
                  </a:lnTo>
                  <a:lnTo>
                    <a:pt x="2585721" y="405567"/>
                  </a:lnTo>
                  <a:lnTo>
                    <a:pt x="2618231" y="436257"/>
                  </a:lnTo>
                  <a:lnTo>
                    <a:pt x="2649842" y="467868"/>
                  </a:lnTo>
                  <a:lnTo>
                    <a:pt x="2680532" y="500378"/>
                  </a:lnTo>
                  <a:lnTo>
                    <a:pt x="2710280" y="533766"/>
                  </a:lnTo>
                  <a:lnTo>
                    <a:pt x="2739064" y="568012"/>
                  </a:lnTo>
                  <a:lnTo>
                    <a:pt x="2766864" y="603092"/>
                  </a:lnTo>
                  <a:lnTo>
                    <a:pt x="2793657" y="638987"/>
                  </a:lnTo>
                  <a:lnTo>
                    <a:pt x="2819423" y="675675"/>
                  </a:lnTo>
                  <a:lnTo>
                    <a:pt x="2844140" y="713134"/>
                  </a:lnTo>
                  <a:lnTo>
                    <a:pt x="2867787" y="751343"/>
                  </a:lnTo>
                  <a:lnTo>
                    <a:pt x="2890342" y="790281"/>
                  </a:lnTo>
                  <a:lnTo>
                    <a:pt x="2911785" y="829927"/>
                  </a:lnTo>
                  <a:lnTo>
                    <a:pt x="2932093" y="870258"/>
                  </a:lnTo>
                  <a:lnTo>
                    <a:pt x="2951246" y="911254"/>
                  </a:lnTo>
                  <a:lnTo>
                    <a:pt x="2969221" y="952894"/>
                  </a:lnTo>
                  <a:lnTo>
                    <a:pt x="2985999" y="995156"/>
                  </a:lnTo>
                  <a:lnTo>
                    <a:pt x="3001557" y="1038018"/>
                  </a:lnTo>
                  <a:lnTo>
                    <a:pt x="3015874" y="1081460"/>
                  </a:lnTo>
                  <a:lnTo>
                    <a:pt x="3028929" y="1125460"/>
                  </a:lnTo>
                  <a:lnTo>
                    <a:pt x="3040700" y="1169996"/>
                  </a:lnTo>
                  <a:lnTo>
                    <a:pt x="3051166" y="1215048"/>
                  </a:lnTo>
                  <a:lnTo>
                    <a:pt x="3060306" y="1260594"/>
                  </a:lnTo>
                  <a:lnTo>
                    <a:pt x="3068098" y="1306613"/>
                  </a:lnTo>
                  <a:lnTo>
                    <a:pt x="3074522" y="1353083"/>
                  </a:lnTo>
                  <a:lnTo>
                    <a:pt x="3079555" y="1399983"/>
                  </a:lnTo>
                  <a:lnTo>
                    <a:pt x="3083176" y="1447291"/>
                  </a:lnTo>
                  <a:lnTo>
                    <a:pt x="3085365" y="1494987"/>
                  </a:lnTo>
                  <a:lnTo>
                    <a:pt x="3086099" y="1543049"/>
                  </a:lnTo>
                  <a:lnTo>
                    <a:pt x="3085365" y="1591111"/>
                  </a:lnTo>
                  <a:lnTo>
                    <a:pt x="3083176" y="1638808"/>
                  </a:lnTo>
                  <a:lnTo>
                    <a:pt x="3079555" y="1686116"/>
                  </a:lnTo>
                  <a:lnTo>
                    <a:pt x="3074522" y="1733016"/>
                  </a:lnTo>
                  <a:lnTo>
                    <a:pt x="3068098" y="1779486"/>
                  </a:lnTo>
                  <a:lnTo>
                    <a:pt x="3060306" y="1825505"/>
                  </a:lnTo>
                  <a:lnTo>
                    <a:pt x="3051166" y="1871051"/>
                  </a:lnTo>
                  <a:lnTo>
                    <a:pt x="3040700" y="1916103"/>
                  </a:lnTo>
                  <a:lnTo>
                    <a:pt x="3028929" y="1960639"/>
                  </a:lnTo>
                  <a:lnTo>
                    <a:pt x="3015874" y="2004639"/>
                  </a:lnTo>
                  <a:lnTo>
                    <a:pt x="3001557" y="2048081"/>
                  </a:lnTo>
                  <a:lnTo>
                    <a:pt x="2985999" y="2090943"/>
                  </a:lnTo>
                  <a:lnTo>
                    <a:pt x="2969221" y="2133205"/>
                  </a:lnTo>
                  <a:lnTo>
                    <a:pt x="2951246" y="2174845"/>
                  </a:lnTo>
                  <a:lnTo>
                    <a:pt x="2932093" y="2215841"/>
                  </a:lnTo>
                  <a:lnTo>
                    <a:pt x="2911785" y="2256172"/>
                  </a:lnTo>
                  <a:lnTo>
                    <a:pt x="2890342" y="2295818"/>
                  </a:lnTo>
                  <a:lnTo>
                    <a:pt x="2867787" y="2334756"/>
                  </a:lnTo>
                  <a:lnTo>
                    <a:pt x="2844140" y="2372965"/>
                  </a:lnTo>
                  <a:lnTo>
                    <a:pt x="2819423" y="2410424"/>
                  </a:lnTo>
                  <a:lnTo>
                    <a:pt x="2793657" y="2447112"/>
                  </a:lnTo>
                  <a:lnTo>
                    <a:pt x="2766864" y="2483007"/>
                  </a:lnTo>
                  <a:lnTo>
                    <a:pt x="2739064" y="2518087"/>
                  </a:lnTo>
                  <a:lnTo>
                    <a:pt x="2710280" y="2552333"/>
                  </a:lnTo>
                  <a:lnTo>
                    <a:pt x="2680532" y="2585721"/>
                  </a:lnTo>
                  <a:lnTo>
                    <a:pt x="2649842" y="2618231"/>
                  </a:lnTo>
                  <a:lnTo>
                    <a:pt x="2618231" y="2649842"/>
                  </a:lnTo>
                  <a:lnTo>
                    <a:pt x="2585721" y="2680532"/>
                  </a:lnTo>
                  <a:lnTo>
                    <a:pt x="2552332" y="2710280"/>
                  </a:lnTo>
                  <a:lnTo>
                    <a:pt x="2518087" y="2739065"/>
                  </a:lnTo>
                  <a:lnTo>
                    <a:pt x="2483006" y="2766864"/>
                  </a:lnTo>
                  <a:lnTo>
                    <a:pt x="2447112" y="2793658"/>
                  </a:lnTo>
                  <a:lnTo>
                    <a:pt x="2410424" y="2819423"/>
                  </a:lnTo>
                  <a:lnTo>
                    <a:pt x="2372965" y="2844140"/>
                  </a:lnTo>
                  <a:lnTo>
                    <a:pt x="2334756" y="2867787"/>
                  </a:lnTo>
                  <a:lnTo>
                    <a:pt x="2295818" y="2890342"/>
                  </a:lnTo>
                  <a:lnTo>
                    <a:pt x="2256172" y="2911785"/>
                  </a:lnTo>
                  <a:lnTo>
                    <a:pt x="2215841" y="2932093"/>
                  </a:lnTo>
                  <a:lnTo>
                    <a:pt x="2174845" y="2951246"/>
                  </a:lnTo>
                  <a:lnTo>
                    <a:pt x="2133205" y="2969221"/>
                  </a:lnTo>
                  <a:lnTo>
                    <a:pt x="2090943" y="2985999"/>
                  </a:lnTo>
                  <a:lnTo>
                    <a:pt x="2048081" y="3001557"/>
                  </a:lnTo>
                  <a:lnTo>
                    <a:pt x="2004639" y="3015874"/>
                  </a:lnTo>
                  <a:lnTo>
                    <a:pt x="1960639" y="3028929"/>
                  </a:lnTo>
                  <a:lnTo>
                    <a:pt x="1916103" y="3040700"/>
                  </a:lnTo>
                  <a:lnTo>
                    <a:pt x="1871051" y="3051166"/>
                  </a:lnTo>
                  <a:lnTo>
                    <a:pt x="1825505" y="3060306"/>
                  </a:lnTo>
                  <a:lnTo>
                    <a:pt x="1779486" y="3068099"/>
                  </a:lnTo>
                  <a:lnTo>
                    <a:pt x="1733016" y="3074522"/>
                  </a:lnTo>
                  <a:lnTo>
                    <a:pt x="1686116" y="3079555"/>
                  </a:lnTo>
                  <a:lnTo>
                    <a:pt x="1638807" y="3083177"/>
                  </a:lnTo>
                  <a:lnTo>
                    <a:pt x="1591111" y="3085365"/>
                  </a:lnTo>
                  <a:lnTo>
                    <a:pt x="1543056" y="3086099"/>
                  </a:lnTo>
                  <a:close/>
                </a:path>
              </a:pathLst>
            </a:custGeom>
            <a:solidFill>
              <a:srgbClr val="FFFFFF"/>
            </a:solidFill>
          </p:spPr>
          <p:txBody>
            <a:bodyPr wrap="square" lIns="0" tIns="0" rIns="0" bIns="0" rtlCol="0"/>
            <a:lstStyle/>
            <a:p>
              <a:endParaRPr/>
            </a:p>
          </p:txBody>
        </p:sp>
        <p:pic>
          <p:nvPicPr>
            <p:cNvPr id="23" name="object 17">
              <a:extLst>
                <a:ext uri="{FF2B5EF4-FFF2-40B4-BE49-F238E27FC236}">
                  <a16:creationId xmlns:a16="http://schemas.microsoft.com/office/drawing/2014/main" id="{6DE9B7C8-86F7-0001-6408-B7A3464D4D1C}"/>
                </a:ext>
              </a:extLst>
            </p:cNvPr>
            <p:cNvPicPr/>
            <p:nvPr/>
          </p:nvPicPr>
          <p:blipFill>
            <a:blip r:embed="rId6" cstate="print"/>
            <a:stretch>
              <a:fillRect/>
            </a:stretch>
          </p:blipFill>
          <p:spPr>
            <a:xfrm>
              <a:off x="7681085" y="4799955"/>
              <a:ext cx="2912353" cy="2912341"/>
            </a:xfrm>
            <a:prstGeom prst="rect">
              <a:avLst/>
            </a:prstGeom>
          </p:spPr>
        </p:pic>
      </p:grpSp>
      <p:pic>
        <p:nvPicPr>
          <p:cNvPr id="24" name="object 18">
            <a:extLst>
              <a:ext uri="{FF2B5EF4-FFF2-40B4-BE49-F238E27FC236}">
                <a16:creationId xmlns:a16="http://schemas.microsoft.com/office/drawing/2014/main" id="{0F1D32F1-535C-0AB4-F8F7-676C93231B86}"/>
              </a:ext>
            </a:extLst>
          </p:cNvPr>
          <p:cNvPicPr/>
          <p:nvPr/>
        </p:nvPicPr>
        <p:blipFill>
          <a:blip r:embed="rId7" cstate="print"/>
          <a:stretch>
            <a:fillRect/>
          </a:stretch>
        </p:blipFill>
        <p:spPr>
          <a:xfrm>
            <a:off x="5162095" y="4340751"/>
            <a:ext cx="1495485" cy="1495478"/>
          </a:xfrm>
          <a:prstGeom prst="rect">
            <a:avLst/>
          </a:prstGeom>
        </p:spPr>
      </p:pic>
      <p:pic>
        <p:nvPicPr>
          <p:cNvPr id="25" name="object 19">
            <a:extLst>
              <a:ext uri="{FF2B5EF4-FFF2-40B4-BE49-F238E27FC236}">
                <a16:creationId xmlns:a16="http://schemas.microsoft.com/office/drawing/2014/main" id="{719F6D09-F188-5380-5EAA-B302ABA1D113}"/>
              </a:ext>
            </a:extLst>
          </p:cNvPr>
          <p:cNvPicPr/>
          <p:nvPr/>
        </p:nvPicPr>
        <p:blipFill>
          <a:blip r:embed="rId8" cstate="print"/>
          <a:stretch>
            <a:fillRect/>
          </a:stretch>
        </p:blipFill>
        <p:spPr>
          <a:xfrm>
            <a:off x="8484210" y="4340751"/>
            <a:ext cx="1495484" cy="1495478"/>
          </a:xfrm>
          <a:prstGeom prst="rect">
            <a:avLst/>
          </a:prstGeom>
        </p:spPr>
      </p:pic>
      <p:sp>
        <p:nvSpPr>
          <p:cNvPr id="27" name="object 21">
            <a:extLst>
              <a:ext uri="{FF2B5EF4-FFF2-40B4-BE49-F238E27FC236}">
                <a16:creationId xmlns:a16="http://schemas.microsoft.com/office/drawing/2014/main" id="{6633FED5-1CDE-38B6-D510-EF38800FB4F8}"/>
              </a:ext>
            </a:extLst>
          </p:cNvPr>
          <p:cNvSpPr txBox="1"/>
          <p:nvPr/>
        </p:nvSpPr>
        <p:spPr>
          <a:xfrm>
            <a:off x="8374787" y="5843189"/>
            <a:ext cx="1886077" cy="566822"/>
          </a:xfrm>
          <a:prstGeom prst="rect">
            <a:avLst/>
          </a:prstGeom>
        </p:spPr>
        <p:txBody>
          <a:bodyPr vert="horz" wrap="square" lIns="0" tIns="12700" rIns="0" bIns="0" rtlCol="0">
            <a:spAutoFit/>
          </a:bodyPr>
          <a:lstStyle/>
          <a:p>
            <a:pPr marL="12700" algn="ctr">
              <a:lnSpc>
                <a:spcPct val="100000"/>
              </a:lnSpc>
              <a:spcBef>
                <a:spcPts val="100"/>
              </a:spcBef>
            </a:pPr>
            <a:r>
              <a:rPr spc="180" dirty="0">
                <a:latin typeface="Lucida Sans Unicode"/>
                <a:cs typeface="Lucida Sans Unicode"/>
              </a:rPr>
              <a:t>S</a:t>
            </a:r>
            <a:r>
              <a:rPr spc="-25" dirty="0">
                <a:latin typeface="Lucida Sans Unicode"/>
                <a:cs typeface="Lucida Sans Unicode"/>
              </a:rPr>
              <a:t>r</a:t>
            </a:r>
            <a:r>
              <a:rPr spc="-15" dirty="0">
                <a:latin typeface="Lucida Sans Unicode"/>
                <a:cs typeface="Lucida Sans Unicode"/>
              </a:rPr>
              <a:t>u</a:t>
            </a:r>
            <a:r>
              <a:rPr spc="80" dirty="0">
                <a:latin typeface="Lucida Sans Unicode"/>
                <a:cs typeface="Lucida Sans Unicode"/>
              </a:rPr>
              <a:t>t</a:t>
            </a:r>
            <a:r>
              <a:rPr dirty="0">
                <a:latin typeface="Lucida Sans Unicode"/>
                <a:cs typeface="Lucida Sans Unicode"/>
              </a:rPr>
              <a:t>h</a:t>
            </a:r>
            <a:r>
              <a:rPr spc="-50" dirty="0">
                <a:latin typeface="Lucida Sans Unicode"/>
                <a:cs typeface="Lucida Sans Unicode"/>
              </a:rPr>
              <a:t>i</a:t>
            </a:r>
            <a:r>
              <a:rPr spc="-350" dirty="0">
                <a:latin typeface="Lucida Sans Unicode"/>
                <a:cs typeface="Lucida Sans Unicode"/>
              </a:rPr>
              <a:t> </a:t>
            </a:r>
            <a:r>
              <a:rPr spc="165" dirty="0">
                <a:latin typeface="Lucida Sans Unicode"/>
                <a:cs typeface="Lucida Sans Unicode"/>
              </a:rPr>
              <a:t>G</a:t>
            </a:r>
            <a:r>
              <a:rPr spc="75" dirty="0">
                <a:latin typeface="Lucida Sans Unicode"/>
                <a:cs typeface="Lucida Sans Unicode"/>
              </a:rPr>
              <a:t>a</a:t>
            </a:r>
            <a:r>
              <a:rPr dirty="0">
                <a:latin typeface="Lucida Sans Unicode"/>
                <a:cs typeface="Lucida Sans Unicode"/>
              </a:rPr>
              <a:t>n</a:t>
            </a:r>
            <a:r>
              <a:rPr spc="35" dirty="0">
                <a:latin typeface="Lucida Sans Unicode"/>
                <a:cs typeface="Lucida Sans Unicode"/>
              </a:rPr>
              <a:t>g</a:t>
            </a:r>
            <a:r>
              <a:rPr spc="75" dirty="0">
                <a:latin typeface="Lucida Sans Unicode"/>
                <a:cs typeface="Lucida Sans Unicode"/>
              </a:rPr>
              <a:t>a</a:t>
            </a:r>
            <a:r>
              <a:rPr spc="65" dirty="0">
                <a:latin typeface="Lucida Sans Unicode"/>
                <a:cs typeface="Lucida Sans Unicode"/>
              </a:rPr>
              <a:t>d</a:t>
            </a:r>
            <a:r>
              <a:rPr dirty="0">
                <a:latin typeface="Lucida Sans Unicode"/>
                <a:cs typeface="Lucida Sans Unicode"/>
              </a:rPr>
              <a:t>h</a:t>
            </a:r>
            <a:r>
              <a:rPr spc="75" dirty="0">
                <a:latin typeface="Lucida Sans Unicode"/>
                <a:cs typeface="Lucida Sans Unicode"/>
              </a:rPr>
              <a:t>a</a:t>
            </a:r>
            <a:r>
              <a:rPr spc="-25" dirty="0">
                <a:latin typeface="Lucida Sans Unicode"/>
                <a:cs typeface="Lucida Sans Unicode"/>
              </a:rPr>
              <a:t>r</a:t>
            </a:r>
            <a:r>
              <a:rPr spc="75" dirty="0">
                <a:latin typeface="Lucida Sans Unicode"/>
                <a:cs typeface="Lucida Sans Unicode"/>
              </a:rPr>
              <a:t>a</a:t>
            </a:r>
            <a:r>
              <a:rPr spc="90" dirty="0">
                <a:latin typeface="Lucida Sans Unicode"/>
                <a:cs typeface="Lucida Sans Unicode"/>
              </a:rPr>
              <a:t>n</a:t>
            </a:r>
            <a:endParaRPr dirty="0">
              <a:latin typeface="Lucida Sans Unicode"/>
              <a:cs typeface="Lucida Sans Unicode"/>
            </a:endParaRPr>
          </a:p>
        </p:txBody>
      </p:sp>
      <p:sp>
        <p:nvSpPr>
          <p:cNvPr id="28" name="object 22">
            <a:extLst>
              <a:ext uri="{FF2B5EF4-FFF2-40B4-BE49-F238E27FC236}">
                <a16:creationId xmlns:a16="http://schemas.microsoft.com/office/drawing/2014/main" id="{1B911CB5-30AF-8AFC-47DD-CDE563C6499B}"/>
              </a:ext>
            </a:extLst>
          </p:cNvPr>
          <p:cNvSpPr txBox="1"/>
          <p:nvPr/>
        </p:nvSpPr>
        <p:spPr>
          <a:xfrm>
            <a:off x="8705609" y="3785929"/>
            <a:ext cx="1400673" cy="566822"/>
          </a:xfrm>
          <a:prstGeom prst="rect">
            <a:avLst/>
          </a:prstGeom>
        </p:spPr>
        <p:txBody>
          <a:bodyPr vert="horz" wrap="square" lIns="0" tIns="12700" rIns="0" bIns="0" rtlCol="0">
            <a:spAutoFit/>
          </a:bodyPr>
          <a:lstStyle/>
          <a:p>
            <a:pPr marL="12700" algn="ctr">
              <a:lnSpc>
                <a:spcPct val="100000"/>
              </a:lnSpc>
              <a:spcBef>
                <a:spcPts val="100"/>
              </a:spcBef>
            </a:pPr>
            <a:r>
              <a:rPr spc="-50" dirty="0">
                <a:latin typeface="Lucida Sans Unicode"/>
                <a:cs typeface="Lucida Sans Unicode"/>
              </a:rPr>
              <a:t>H</a:t>
            </a:r>
            <a:r>
              <a:rPr spc="105" dirty="0">
                <a:latin typeface="Lucida Sans Unicode"/>
                <a:cs typeface="Lucida Sans Unicode"/>
              </a:rPr>
              <a:t>e</a:t>
            </a:r>
            <a:r>
              <a:rPr dirty="0">
                <a:latin typeface="Lucida Sans Unicode"/>
                <a:cs typeface="Lucida Sans Unicode"/>
              </a:rPr>
              <a:t>n</a:t>
            </a:r>
            <a:r>
              <a:rPr spc="-140" dirty="0">
                <a:latin typeface="Lucida Sans Unicode"/>
                <a:cs typeface="Lucida Sans Unicode"/>
              </a:rPr>
              <a:t>i</a:t>
            </a:r>
            <a:r>
              <a:rPr spc="-50" dirty="0">
                <a:latin typeface="Lucida Sans Unicode"/>
                <a:cs typeface="Lucida Sans Unicode"/>
              </a:rPr>
              <a:t>l</a:t>
            </a:r>
            <a:r>
              <a:rPr spc="-350" dirty="0">
                <a:latin typeface="Lucida Sans Unicode"/>
                <a:cs typeface="Lucida Sans Unicode"/>
              </a:rPr>
              <a:t> </a:t>
            </a:r>
            <a:r>
              <a:rPr spc="30" dirty="0">
                <a:latin typeface="Lucida Sans Unicode"/>
                <a:cs typeface="Lucida Sans Unicode"/>
              </a:rPr>
              <a:t>R</a:t>
            </a:r>
            <a:r>
              <a:rPr spc="5" dirty="0">
                <a:latin typeface="Lucida Sans Unicode"/>
                <a:cs typeface="Lucida Sans Unicode"/>
              </a:rPr>
              <a:t>o</a:t>
            </a:r>
            <a:r>
              <a:rPr spc="-180" dirty="0">
                <a:latin typeface="Lucida Sans Unicode"/>
                <a:cs typeface="Lucida Sans Unicode"/>
              </a:rPr>
              <a:t>j</a:t>
            </a:r>
            <a:r>
              <a:rPr spc="35" dirty="0">
                <a:latin typeface="Lucida Sans Unicode"/>
                <a:cs typeface="Lucida Sans Unicode"/>
              </a:rPr>
              <a:t>v</a:t>
            </a:r>
            <a:r>
              <a:rPr spc="75" dirty="0">
                <a:latin typeface="Lucida Sans Unicode"/>
                <a:cs typeface="Lucida Sans Unicode"/>
              </a:rPr>
              <a:t>a</a:t>
            </a:r>
            <a:r>
              <a:rPr spc="65" dirty="0">
                <a:latin typeface="Lucida Sans Unicode"/>
                <a:cs typeface="Lucida Sans Unicode"/>
              </a:rPr>
              <a:t>d</a:t>
            </a:r>
            <a:r>
              <a:rPr spc="-140" dirty="0">
                <a:latin typeface="Lucida Sans Unicode"/>
                <a:cs typeface="Lucida Sans Unicode"/>
              </a:rPr>
              <a:t>i</a:t>
            </a:r>
            <a:r>
              <a:rPr spc="20" dirty="0">
                <a:latin typeface="Lucida Sans Unicode"/>
                <a:cs typeface="Lucida Sans Unicode"/>
              </a:rPr>
              <a:t>y</a:t>
            </a:r>
            <a:r>
              <a:rPr spc="165" dirty="0">
                <a:latin typeface="Lucida Sans Unicode"/>
                <a:cs typeface="Lucida Sans Unicode"/>
              </a:rPr>
              <a:t>a</a:t>
            </a:r>
            <a:endParaRPr dirty="0">
              <a:latin typeface="Lucida Sans Unicode"/>
              <a:cs typeface="Lucida Sans Unicode"/>
            </a:endParaRPr>
          </a:p>
        </p:txBody>
      </p:sp>
      <p:sp>
        <p:nvSpPr>
          <p:cNvPr id="29" name="object 23">
            <a:extLst>
              <a:ext uri="{FF2B5EF4-FFF2-40B4-BE49-F238E27FC236}">
                <a16:creationId xmlns:a16="http://schemas.microsoft.com/office/drawing/2014/main" id="{AD9542EF-D05A-8A5C-B772-521E8D564D42}"/>
              </a:ext>
            </a:extLst>
          </p:cNvPr>
          <p:cNvSpPr txBox="1"/>
          <p:nvPr/>
        </p:nvSpPr>
        <p:spPr>
          <a:xfrm>
            <a:off x="5200893" y="3787419"/>
            <a:ext cx="1790214" cy="566822"/>
          </a:xfrm>
          <a:prstGeom prst="rect">
            <a:avLst/>
          </a:prstGeom>
        </p:spPr>
        <p:txBody>
          <a:bodyPr vert="horz" wrap="square" lIns="0" tIns="12700" rIns="0" bIns="0" rtlCol="0">
            <a:spAutoFit/>
          </a:bodyPr>
          <a:lstStyle/>
          <a:p>
            <a:pPr marL="12700" algn="ctr">
              <a:lnSpc>
                <a:spcPct val="100000"/>
              </a:lnSpc>
              <a:spcBef>
                <a:spcPts val="100"/>
              </a:spcBef>
            </a:pPr>
            <a:r>
              <a:rPr spc="180" dirty="0">
                <a:latin typeface="Lucida Sans Unicode"/>
                <a:cs typeface="Lucida Sans Unicode"/>
              </a:rPr>
              <a:t>S</a:t>
            </a:r>
            <a:r>
              <a:rPr spc="-25" dirty="0">
                <a:latin typeface="Lucida Sans Unicode"/>
                <a:cs typeface="Lucida Sans Unicode"/>
              </a:rPr>
              <a:t>r</a:t>
            </a:r>
            <a:r>
              <a:rPr spc="-140" dirty="0">
                <a:latin typeface="Lucida Sans Unicode"/>
                <a:cs typeface="Lucida Sans Unicode"/>
              </a:rPr>
              <a:t>i</a:t>
            </a:r>
            <a:r>
              <a:rPr dirty="0">
                <a:latin typeface="Lucida Sans Unicode"/>
                <a:cs typeface="Lucida Sans Unicode"/>
              </a:rPr>
              <a:t>n</a:t>
            </a:r>
            <a:r>
              <a:rPr spc="-140" dirty="0">
                <a:latin typeface="Lucida Sans Unicode"/>
                <a:cs typeface="Lucida Sans Unicode"/>
              </a:rPr>
              <a:t>i</a:t>
            </a:r>
            <a:r>
              <a:rPr spc="35" dirty="0">
                <a:latin typeface="Lucida Sans Unicode"/>
                <a:cs typeface="Lucida Sans Unicode"/>
              </a:rPr>
              <a:t>v</a:t>
            </a:r>
            <a:r>
              <a:rPr spc="75" dirty="0">
                <a:latin typeface="Lucida Sans Unicode"/>
                <a:cs typeface="Lucida Sans Unicode"/>
              </a:rPr>
              <a:t>a</a:t>
            </a:r>
            <a:r>
              <a:rPr spc="90" dirty="0">
                <a:latin typeface="Lucida Sans Unicode"/>
                <a:cs typeface="Lucida Sans Unicode"/>
              </a:rPr>
              <a:t>s</a:t>
            </a:r>
            <a:r>
              <a:rPr spc="-350" dirty="0">
                <a:latin typeface="Lucida Sans Unicode"/>
                <a:cs typeface="Lucida Sans Unicode"/>
              </a:rPr>
              <a:t> </a:t>
            </a:r>
            <a:r>
              <a:rPr spc="-45" dirty="0">
                <a:latin typeface="Lucida Sans Unicode"/>
                <a:cs typeface="Lucida Sans Unicode"/>
              </a:rPr>
              <a:t>V</a:t>
            </a:r>
            <a:r>
              <a:rPr spc="105" dirty="0">
                <a:latin typeface="Lucida Sans Unicode"/>
                <a:cs typeface="Lucida Sans Unicode"/>
              </a:rPr>
              <a:t>e</a:t>
            </a:r>
            <a:r>
              <a:rPr dirty="0">
                <a:latin typeface="Lucida Sans Unicode"/>
                <a:cs typeface="Lucida Sans Unicode"/>
              </a:rPr>
              <a:t>n</a:t>
            </a:r>
            <a:r>
              <a:rPr spc="-15" dirty="0">
                <a:latin typeface="Lucida Sans Unicode"/>
                <a:cs typeface="Lucida Sans Unicode"/>
              </a:rPr>
              <a:t>u</a:t>
            </a:r>
            <a:r>
              <a:rPr spc="35" dirty="0">
                <a:latin typeface="Lucida Sans Unicode"/>
                <a:cs typeface="Lucida Sans Unicode"/>
              </a:rPr>
              <a:t>v</a:t>
            </a:r>
            <a:r>
              <a:rPr spc="75" dirty="0">
                <a:latin typeface="Lucida Sans Unicode"/>
                <a:cs typeface="Lucida Sans Unicode"/>
              </a:rPr>
              <a:t>a</a:t>
            </a:r>
            <a:r>
              <a:rPr dirty="0">
                <a:latin typeface="Lucida Sans Unicode"/>
                <a:cs typeface="Lucida Sans Unicode"/>
              </a:rPr>
              <a:t>n</a:t>
            </a:r>
            <a:r>
              <a:rPr spc="-95" dirty="0">
                <a:latin typeface="Lucida Sans Unicode"/>
                <a:cs typeface="Lucida Sans Unicode"/>
              </a:rPr>
              <a:t>k</a:t>
            </a:r>
            <a:r>
              <a:rPr spc="165" dirty="0">
                <a:latin typeface="Lucida Sans Unicode"/>
                <a:cs typeface="Lucida Sans Unicode"/>
              </a:rPr>
              <a:t>a</a:t>
            </a:r>
            <a:endParaRPr dirty="0">
              <a:latin typeface="Lucida Sans Unicode"/>
              <a:cs typeface="Lucida Sans Unicode"/>
            </a:endParaRPr>
          </a:p>
        </p:txBody>
      </p:sp>
      <p:sp>
        <p:nvSpPr>
          <p:cNvPr id="30" name="object 24">
            <a:extLst>
              <a:ext uri="{FF2B5EF4-FFF2-40B4-BE49-F238E27FC236}">
                <a16:creationId xmlns:a16="http://schemas.microsoft.com/office/drawing/2014/main" id="{520605D2-A2E4-2D75-38C2-DFB9B48B137F}"/>
              </a:ext>
            </a:extLst>
          </p:cNvPr>
          <p:cNvSpPr txBox="1"/>
          <p:nvPr/>
        </p:nvSpPr>
        <p:spPr>
          <a:xfrm>
            <a:off x="2053497" y="3785929"/>
            <a:ext cx="1216554" cy="566822"/>
          </a:xfrm>
          <a:prstGeom prst="rect">
            <a:avLst/>
          </a:prstGeom>
        </p:spPr>
        <p:txBody>
          <a:bodyPr vert="horz" wrap="square" lIns="0" tIns="12700" rIns="0" bIns="0" rtlCol="0">
            <a:spAutoFit/>
          </a:bodyPr>
          <a:lstStyle/>
          <a:p>
            <a:pPr marL="12700" algn="ctr">
              <a:lnSpc>
                <a:spcPct val="100000"/>
              </a:lnSpc>
              <a:spcBef>
                <a:spcPts val="100"/>
              </a:spcBef>
            </a:pPr>
            <a:r>
              <a:rPr spc="-85" dirty="0">
                <a:latin typeface="Lucida Sans Unicode"/>
                <a:cs typeface="Lucida Sans Unicode"/>
              </a:rPr>
              <a:t>A</a:t>
            </a:r>
            <a:r>
              <a:rPr spc="65" dirty="0">
                <a:latin typeface="Lucida Sans Unicode"/>
                <a:cs typeface="Lucida Sans Unicode"/>
              </a:rPr>
              <a:t>b</a:t>
            </a:r>
            <a:r>
              <a:rPr spc="-140" dirty="0">
                <a:latin typeface="Lucida Sans Unicode"/>
                <a:cs typeface="Lucida Sans Unicode"/>
              </a:rPr>
              <a:t>i</a:t>
            </a:r>
            <a:r>
              <a:rPr spc="35" dirty="0">
                <a:latin typeface="Lucida Sans Unicode"/>
                <a:cs typeface="Lucida Sans Unicode"/>
              </a:rPr>
              <a:t>g</a:t>
            </a:r>
            <a:r>
              <a:rPr spc="75" dirty="0">
                <a:latin typeface="Lucida Sans Unicode"/>
                <a:cs typeface="Lucida Sans Unicode"/>
              </a:rPr>
              <a:t>a</a:t>
            </a:r>
            <a:r>
              <a:rPr spc="-140" dirty="0">
                <a:latin typeface="Lucida Sans Unicode"/>
                <a:cs typeface="Lucida Sans Unicode"/>
              </a:rPr>
              <a:t>i</a:t>
            </a:r>
            <a:r>
              <a:rPr spc="-50" dirty="0">
                <a:latin typeface="Lucida Sans Unicode"/>
                <a:cs typeface="Lucida Sans Unicode"/>
              </a:rPr>
              <a:t>l</a:t>
            </a:r>
            <a:r>
              <a:rPr spc="-350" dirty="0">
                <a:latin typeface="Lucida Sans Unicode"/>
                <a:cs typeface="Lucida Sans Unicode"/>
              </a:rPr>
              <a:t> </a:t>
            </a:r>
            <a:r>
              <a:rPr spc="-65" dirty="0">
                <a:latin typeface="Lucida Sans Unicode"/>
                <a:cs typeface="Lucida Sans Unicode"/>
              </a:rPr>
              <a:t>D</a:t>
            </a:r>
            <a:r>
              <a:rPr dirty="0">
                <a:latin typeface="Lucida Sans Unicode"/>
                <a:cs typeface="Lucida Sans Unicode"/>
              </a:rPr>
              <a:t>s</a:t>
            </a:r>
            <a:r>
              <a:rPr spc="-140" dirty="0">
                <a:latin typeface="Lucida Sans Unicode"/>
                <a:cs typeface="Lucida Sans Unicode"/>
              </a:rPr>
              <a:t>il</a:t>
            </a:r>
            <a:r>
              <a:rPr spc="35" dirty="0">
                <a:latin typeface="Lucida Sans Unicode"/>
                <a:cs typeface="Lucida Sans Unicode"/>
              </a:rPr>
              <a:t>v</a:t>
            </a:r>
            <a:r>
              <a:rPr spc="165" dirty="0">
                <a:latin typeface="Lucida Sans Unicode"/>
                <a:cs typeface="Lucida Sans Unicode"/>
              </a:rPr>
              <a:t>a</a:t>
            </a:r>
            <a:endParaRPr dirty="0">
              <a:latin typeface="Lucida Sans Unicode"/>
              <a:cs typeface="Lucida Sans Unicode"/>
            </a:endParaRPr>
          </a:p>
        </p:txBody>
      </p:sp>
      <p:sp>
        <p:nvSpPr>
          <p:cNvPr id="31" name="object 25">
            <a:extLst>
              <a:ext uri="{FF2B5EF4-FFF2-40B4-BE49-F238E27FC236}">
                <a16:creationId xmlns:a16="http://schemas.microsoft.com/office/drawing/2014/main" id="{9AEF0A6A-3DE0-8F84-10A2-9A8CA2C738DA}"/>
              </a:ext>
            </a:extLst>
          </p:cNvPr>
          <p:cNvSpPr txBox="1"/>
          <p:nvPr/>
        </p:nvSpPr>
        <p:spPr>
          <a:xfrm>
            <a:off x="5433324" y="5826006"/>
            <a:ext cx="1325352" cy="566822"/>
          </a:xfrm>
          <a:prstGeom prst="rect">
            <a:avLst/>
          </a:prstGeom>
        </p:spPr>
        <p:txBody>
          <a:bodyPr vert="horz" wrap="square" lIns="0" tIns="12700" rIns="0" bIns="0" rtlCol="0">
            <a:spAutoFit/>
          </a:bodyPr>
          <a:lstStyle/>
          <a:p>
            <a:pPr marL="12700" algn="ctr">
              <a:lnSpc>
                <a:spcPct val="100000"/>
              </a:lnSpc>
              <a:spcBef>
                <a:spcPts val="100"/>
              </a:spcBef>
            </a:pPr>
            <a:r>
              <a:rPr spc="-40" dirty="0">
                <a:latin typeface="Lucida Sans Unicode"/>
                <a:cs typeface="Lucida Sans Unicode"/>
              </a:rPr>
              <a:t>N</a:t>
            </a:r>
            <a:r>
              <a:rPr spc="-140" dirty="0">
                <a:latin typeface="Lucida Sans Unicode"/>
                <a:cs typeface="Lucida Sans Unicode"/>
              </a:rPr>
              <a:t>i</a:t>
            </a:r>
            <a:r>
              <a:rPr spc="-25" dirty="0">
                <a:latin typeface="Lucida Sans Unicode"/>
                <a:cs typeface="Lucida Sans Unicode"/>
              </a:rPr>
              <a:t>r</a:t>
            </a:r>
            <a:r>
              <a:rPr spc="75" dirty="0">
                <a:latin typeface="Lucida Sans Unicode"/>
                <a:cs typeface="Lucida Sans Unicode"/>
              </a:rPr>
              <a:t>a</a:t>
            </a:r>
            <a:r>
              <a:rPr spc="-140" dirty="0">
                <a:latin typeface="Lucida Sans Unicode"/>
                <a:cs typeface="Lucida Sans Unicode"/>
              </a:rPr>
              <a:t>l</a:t>
            </a:r>
            <a:r>
              <a:rPr spc="-50" dirty="0">
                <a:latin typeface="Lucida Sans Unicode"/>
                <a:cs typeface="Lucida Sans Unicode"/>
              </a:rPr>
              <a:t>i</a:t>
            </a:r>
            <a:r>
              <a:rPr spc="-350" dirty="0">
                <a:latin typeface="Lucida Sans Unicode"/>
                <a:cs typeface="Lucida Sans Unicode"/>
              </a:rPr>
              <a:t> </a:t>
            </a:r>
            <a:r>
              <a:rPr spc="-15" dirty="0">
                <a:latin typeface="Lucida Sans Unicode"/>
                <a:cs typeface="Lucida Sans Unicode"/>
              </a:rPr>
              <a:t>K</a:t>
            </a:r>
            <a:r>
              <a:rPr dirty="0">
                <a:latin typeface="Lucida Sans Unicode"/>
                <a:cs typeface="Lucida Sans Unicode"/>
              </a:rPr>
              <a:t>h</a:t>
            </a:r>
            <a:r>
              <a:rPr spc="-140" dirty="0">
                <a:latin typeface="Lucida Sans Unicode"/>
                <a:cs typeface="Lucida Sans Unicode"/>
              </a:rPr>
              <a:t>i</a:t>
            </a:r>
            <a:r>
              <a:rPr spc="-25" dirty="0">
                <a:latin typeface="Lucida Sans Unicode"/>
                <a:cs typeface="Lucida Sans Unicode"/>
              </a:rPr>
              <a:t>r</a:t>
            </a:r>
            <a:r>
              <a:rPr dirty="0">
                <a:latin typeface="Lucida Sans Unicode"/>
                <a:cs typeface="Lucida Sans Unicode"/>
              </a:rPr>
              <a:t>s</a:t>
            </a:r>
            <a:r>
              <a:rPr spc="75" dirty="0">
                <a:latin typeface="Lucida Sans Unicode"/>
                <a:cs typeface="Lucida Sans Unicode"/>
              </a:rPr>
              <a:t>a</a:t>
            </a:r>
            <a:r>
              <a:rPr spc="-25" dirty="0">
                <a:latin typeface="Lucida Sans Unicode"/>
                <a:cs typeface="Lucida Sans Unicode"/>
              </a:rPr>
              <a:t>r</a:t>
            </a:r>
            <a:r>
              <a:rPr spc="-140" dirty="0">
                <a:latin typeface="Lucida Sans Unicode"/>
                <a:cs typeface="Lucida Sans Unicode"/>
              </a:rPr>
              <a:t>i</a:t>
            </a:r>
            <a:r>
              <a:rPr spc="165" dirty="0">
                <a:latin typeface="Lucida Sans Unicode"/>
                <a:cs typeface="Lucida Sans Unicode"/>
              </a:rPr>
              <a:t>a</a:t>
            </a:r>
            <a:endParaRPr dirty="0">
              <a:latin typeface="Lucida Sans Unicode"/>
              <a:cs typeface="Lucida Sans Unicode"/>
            </a:endParaRPr>
          </a:p>
        </p:txBody>
      </p:sp>
      <p:sp>
        <p:nvSpPr>
          <p:cNvPr id="32" name="object 26">
            <a:extLst>
              <a:ext uri="{FF2B5EF4-FFF2-40B4-BE49-F238E27FC236}">
                <a16:creationId xmlns:a16="http://schemas.microsoft.com/office/drawing/2014/main" id="{C1B36AA7-D4EC-731F-D2ED-9F343C91F941}"/>
              </a:ext>
            </a:extLst>
          </p:cNvPr>
          <p:cNvSpPr txBox="1"/>
          <p:nvPr/>
        </p:nvSpPr>
        <p:spPr>
          <a:xfrm>
            <a:off x="2040873" y="5796866"/>
            <a:ext cx="1183458" cy="579646"/>
          </a:xfrm>
          <a:prstGeom prst="rect">
            <a:avLst/>
          </a:prstGeom>
        </p:spPr>
        <p:txBody>
          <a:bodyPr vert="horz" wrap="square" lIns="0" tIns="12700" rIns="0" bIns="0" rtlCol="0">
            <a:spAutoFit/>
          </a:bodyPr>
          <a:lstStyle/>
          <a:p>
            <a:pPr marL="12700" algn="ctr">
              <a:lnSpc>
                <a:spcPct val="100000"/>
              </a:lnSpc>
              <a:spcBef>
                <a:spcPts val="100"/>
              </a:spcBef>
            </a:pPr>
            <a:r>
              <a:rPr spc="-200" dirty="0">
                <a:latin typeface="Verdana"/>
                <a:cs typeface="Verdana"/>
              </a:rPr>
              <a:t>K</a:t>
            </a:r>
            <a:r>
              <a:rPr spc="-185" dirty="0">
                <a:latin typeface="Verdana"/>
                <a:cs typeface="Verdana"/>
              </a:rPr>
              <a:t>r</a:t>
            </a:r>
            <a:r>
              <a:rPr spc="-215" dirty="0">
                <a:latin typeface="Verdana"/>
                <a:cs typeface="Verdana"/>
              </a:rPr>
              <a:t>u</a:t>
            </a:r>
            <a:r>
              <a:rPr spc="-90" dirty="0">
                <a:latin typeface="Verdana"/>
                <a:cs typeface="Verdana"/>
              </a:rPr>
              <a:t>p</a:t>
            </a:r>
            <a:r>
              <a:rPr spc="-175" dirty="0">
                <a:latin typeface="Verdana"/>
                <a:cs typeface="Verdana"/>
              </a:rPr>
              <a:t>a</a:t>
            </a:r>
            <a:r>
              <a:rPr spc="-185" dirty="0">
                <a:latin typeface="Verdana"/>
                <a:cs typeface="Verdana"/>
              </a:rPr>
              <a:t>l</a:t>
            </a:r>
            <a:r>
              <a:rPr spc="-95" dirty="0">
                <a:latin typeface="Verdana"/>
                <a:cs typeface="Verdana"/>
              </a:rPr>
              <a:t>i</a:t>
            </a:r>
            <a:r>
              <a:rPr spc="-445" dirty="0">
                <a:latin typeface="Verdana"/>
                <a:cs typeface="Verdana"/>
              </a:rPr>
              <a:t> </a:t>
            </a:r>
            <a:endParaRPr lang="en-US" spc="-220" dirty="0">
              <a:latin typeface="Verdana"/>
              <a:cs typeface="Verdana"/>
            </a:endParaRPr>
          </a:p>
          <a:p>
            <a:pPr marL="12700" algn="ctr">
              <a:lnSpc>
                <a:spcPct val="100000"/>
              </a:lnSpc>
              <a:spcBef>
                <a:spcPts val="100"/>
              </a:spcBef>
            </a:pPr>
            <a:r>
              <a:rPr lang="en-US" spc="-220" dirty="0" err="1">
                <a:latin typeface="Verdana"/>
                <a:cs typeface="Verdana"/>
              </a:rPr>
              <a:t>v</a:t>
            </a:r>
            <a:r>
              <a:rPr spc="-200" dirty="0" err="1">
                <a:latin typeface="Verdana"/>
                <a:cs typeface="Verdana"/>
              </a:rPr>
              <a:t>y</a:t>
            </a:r>
            <a:r>
              <a:rPr spc="-175" dirty="0" err="1">
                <a:latin typeface="Verdana"/>
                <a:cs typeface="Verdana"/>
              </a:rPr>
              <a:t>a</a:t>
            </a:r>
            <a:r>
              <a:rPr spc="-120" dirty="0" err="1">
                <a:latin typeface="Verdana"/>
                <a:cs typeface="Verdana"/>
              </a:rPr>
              <a:t>s</a:t>
            </a:r>
            <a:endParaRPr dirty="0">
              <a:latin typeface="Verdana"/>
              <a:cs typeface="Verdana"/>
            </a:endParaRPr>
          </a:p>
        </p:txBody>
      </p:sp>
    </p:spTree>
    <p:extLst>
      <p:ext uri="{BB962C8B-B14F-4D97-AF65-F5344CB8AC3E}">
        <p14:creationId xmlns:p14="http://schemas.microsoft.com/office/powerpoint/2010/main" val="3343454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B1627-2EBD-A707-83CE-C47C7E55789B}"/>
              </a:ext>
            </a:extLst>
          </p:cNvPr>
          <p:cNvSpPr>
            <a:spLocks noGrp="1"/>
          </p:cNvSpPr>
          <p:nvPr>
            <p:ph type="title"/>
          </p:nvPr>
        </p:nvSpPr>
        <p:spPr/>
        <p:txBody>
          <a:bodyPr/>
          <a:lstStyle/>
          <a:p>
            <a:r>
              <a:rPr lang="en-US" dirty="0">
                <a:solidFill>
                  <a:schemeClr val="tx1"/>
                </a:solidFill>
                <a:latin typeface="Segoe UI Black" panose="020B0A02040204020203" pitchFamily="34" charset="0"/>
                <a:ea typeface="Segoe UI Black" panose="020B0A02040204020203" pitchFamily="34" charset="0"/>
              </a:rPr>
              <a:t>BACKGROUND STATEMENT</a:t>
            </a:r>
          </a:p>
        </p:txBody>
      </p:sp>
      <p:sp>
        <p:nvSpPr>
          <p:cNvPr id="3" name="Content Placeholder 2">
            <a:extLst>
              <a:ext uri="{FF2B5EF4-FFF2-40B4-BE49-F238E27FC236}">
                <a16:creationId xmlns:a16="http://schemas.microsoft.com/office/drawing/2014/main" id="{8486102F-209A-035B-FB12-87684FC971E2}"/>
              </a:ext>
            </a:extLst>
          </p:cNvPr>
          <p:cNvSpPr>
            <a:spLocks noGrp="1"/>
          </p:cNvSpPr>
          <p:nvPr>
            <p:ph idx="1"/>
          </p:nvPr>
        </p:nvSpPr>
        <p:spPr/>
        <p:txBody>
          <a:bodyPr>
            <a:normAutofit/>
          </a:bodyPr>
          <a:lstStyle/>
          <a:p>
            <a:pPr algn="just"/>
            <a:r>
              <a:rPr lang="en-US" sz="2000" dirty="0">
                <a:solidFill>
                  <a:schemeClr val="tx1"/>
                </a:solidFill>
                <a:effectLst/>
                <a:latin typeface="Roboto" panose="02000000000000000000" pitchFamily="2" charset="0"/>
                <a:ea typeface="Roboto" panose="02000000000000000000" pitchFamily="2" charset="0"/>
                <a:cs typeface="Roboto" panose="02000000000000000000" pitchFamily="2" charset="0"/>
              </a:rPr>
              <a:t>Employee compensation refers to the total package of pay and benefits that an employer offers to its employees in exchange for their work. This includes not only wages or salaries, but also benefits such as health insurance, retirement plans, and paid time off. Employee compensation is a crucial factor in attracting and retaining talent, maintaining employee morale, and ensuring that employees are fairly rewarded for their work.</a:t>
            </a:r>
          </a:p>
          <a:p>
            <a:pPr algn="just"/>
            <a:endParaRPr lang="en-US" sz="20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algn="just"/>
            <a:endParaRPr lang="en-US" sz="200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grpSp>
        <p:nvGrpSpPr>
          <p:cNvPr id="4" name="object 2">
            <a:extLst>
              <a:ext uri="{FF2B5EF4-FFF2-40B4-BE49-F238E27FC236}">
                <a16:creationId xmlns:a16="http://schemas.microsoft.com/office/drawing/2014/main" id="{F620EA05-14BE-D801-084E-C63010AE5EA4}"/>
              </a:ext>
            </a:extLst>
          </p:cNvPr>
          <p:cNvGrpSpPr/>
          <p:nvPr/>
        </p:nvGrpSpPr>
        <p:grpSpPr>
          <a:xfrm>
            <a:off x="0" y="3927686"/>
            <a:ext cx="2031229" cy="2414692"/>
            <a:chOff x="20" y="0"/>
            <a:chExt cx="7359650" cy="8749030"/>
          </a:xfrm>
        </p:grpSpPr>
        <p:pic>
          <p:nvPicPr>
            <p:cNvPr id="5" name="object 3">
              <a:extLst>
                <a:ext uri="{FF2B5EF4-FFF2-40B4-BE49-F238E27FC236}">
                  <a16:creationId xmlns:a16="http://schemas.microsoft.com/office/drawing/2014/main" id="{2A33D519-8418-9D10-5CBB-9E68C3987945}"/>
                </a:ext>
              </a:extLst>
            </p:cNvPr>
            <p:cNvPicPr/>
            <p:nvPr/>
          </p:nvPicPr>
          <p:blipFill>
            <a:blip r:embed="rId2" cstate="print"/>
            <a:stretch>
              <a:fillRect/>
            </a:stretch>
          </p:blipFill>
          <p:spPr>
            <a:xfrm>
              <a:off x="20" y="0"/>
              <a:ext cx="7359200" cy="8748678"/>
            </a:xfrm>
            <a:prstGeom prst="rect">
              <a:avLst/>
            </a:prstGeom>
          </p:spPr>
        </p:pic>
        <p:pic>
          <p:nvPicPr>
            <p:cNvPr id="6" name="object 4">
              <a:extLst>
                <a:ext uri="{FF2B5EF4-FFF2-40B4-BE49-F238E27FC236}">
                  <a16:creationId xmlns:a16="http://schemas.microsoft.com/office/drawing/2014/main" id="{16B80FFE-B661-D04A-7F39-F83C7A4360D1}"/>
                </a:ext>
              </a:extLst>
            </p:cNvPr>
            <p:cNvPicPr/>
            <p:nvPr/>
          </p:nvPicPr>
          <p:blipFill>
            <a:blip r:embed="rId3" cstate="print"/>
            <a:stretch>
              <a:fillRect/>
            </a:stretch>
          </p:blipFill>
          <p:spPr>
            <a:xfrm>
              <a:off x="20" y="0"/>
              <a:ext cx="7359200" cy="8748678"/>
            </a:xfrm>
            <a:prstGeom prst="rect">
              <a:avLst/>
            </a:prstGeom>
          </p:spPr>
        </p:pic>
      </p:grpSp>
      <p:grpSp>
        <p:nvGrpSpPr>
          <p:cNvPr id="7" name="object 2">
            <a:extLst>
              <a:ext uri="{FF2B5EF4-FFF2-40B4-BE49-F238E27FC236}">
                <a16:creationId xmlns:a16="http://schemas.microsoft.com/office/drawing/2014/main" id="{08C5F2E4-8F2A-8FB6-D53C-36E7BED4AFF2}"/>
              </a:ext>
            </a:extLst>
          </p:cNvPr>
          <p:cNvGrpSpPr/>
          <p:nvPr/>
        </p:nvGrpSpPr>
        <p:grpSpPr>
          <a:xfrm rot="5400000">
            <a:off x="10491261" y="-191545"/>
            <a:ext cx="1450759" cy="1833852"/>
            <a:chOff x="20" y="0"/>
            <a:chExt cx="7359650" cy="8749030"/>
          </a:xfrm>
        </p:grpSpPr>
        <p:pic>
          <p:nvPicPr>
            <p:cNvPr id="8" name="object 3">
              <a:extLst>
                <a:ext uri="{FF2B5EF4-FFF2-40B4-BE49-F238E27FC236}">
                  <a16:creationId xmlns:a16="http://schemas.microsoft.com/office/drawing/2014/main" id="{98A6C160-2829-E9A3-8459-BA421721F0E6}"/>
                </a:ext>
              </a:extLst>
            </p:cNvPr>
            <p:cNvPicPr/>
            <p:nvPr/>
          </p:nvPicPr>
          <p:blipFill>
            <a:blip r:embed="rId2" cstate="print"/>
            <a:stretch>
              <a:fillRect/>
            </a:stretch>
          </p:blipFill>
          <p:spPr>
            <a:xfrm>
              <a:off x="20" y="0"/>
              <a:ext cx="7359200" cy="8748678"/>
            </a:xfrm>
            <a:prstGeom prst="rect">
              <a:avLst/>
            </a:prstGeom>
          </p:spPr>
        </p:pic>
        <p:pic>
          <p:nvPicPr>
            <p:cNvPr id="9" name="object 4">
              <a:extLst>
                <a:ext uri="{FF2B5EF4-FFF2-40B4-BE49-F238E27FC236}">
                  <a16:creationId xmlns:a16="http://schemas.microsoft.com/office/drawing/2014/main" id="{A6DA3555-067C-D085-ADD3-6BA5F6172DEC}"/>
                </a:ext>
              </a:extLst>
            </p:cNvPr>
            <p:cNvPicPr/>
            <p:nvPr/>
          </p:nvPicPr>
          <p:blipFill>
            <a:blip r:embed="rId3" cstate="print"/>
            <a:stretch>
              <a:fillRect/>
            </a:stretch>
          </p:blipFill>
          <p:spPr>
            <a:xfrm>
              <a:off x="20" y="0"/>
              <a:ext cx="7359200" cy="8748678"/>
            </a:xfrm>
            <a:prstGeom prst="rect">
              <a:avLst/>
            </a:prstGeom>
          </p:spPr>
        </p:pic>
      </p:grpSp>
      <p:pic>
        <p:nvPicPr>
          <p:cNvPr id="11" name="object 7">
            <a:extLst>
              <a:ext uri="{FF2B5EF4-FFF2-40B4-BE49-F238E27FC236}">
                <a16:creationId xmlns:a16="http://schemas.microsoft.com/office/drawing/2014/main" id="{7CEE5EB7-E720-1771-E3AB-C054C7C56266}"/>
              </a:ext>
            </a:extLst>
          </p:cNvPr>
          <p:cNvPicPr/>
          <p:nvPr/>
        </p:nvPicPr>
        <p:blipFill>
          <a:blip r:embed="rId4" cstate="print">
            <a:duotone>
              <a:prstClr val="black"/>
              <a:schemeClr val="accent1">
                <a:tint val="45000"/>
                <a:satMod val="400000"/>
              </a:schemeClr>
            </a:duotone>
          </a:blip>
          <a:stretch>
            <a:fillRect/>
          </a:stretch>
        </p:blipFill>
        <p:spPr>
          <a:xfrm>
            <a:off x="10693451" y="5120641"/>
            <a:ext cx="1046452" cy="1129030"/>
          </a:xfrm>
          <a:prstGeom prst="rect">
            <a:avLst/>
          </a:prstGeom>
        </p:spPr>
      </p:pic>
    </p:spTree>
    <p:extLst>
      <p:ext uri="{BB962C8B-B14F-4D97-AF65-F5344CB8AC3E}">
        <p14:creationId xmlns:p14="http://schemas.microsoft.com/office/powerpoint/2010/main" val="3857563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B1627-2EBD-A707-83CE-C47C7E55789B}"/>
              </a:ext>
            </a:extLst>
          </p:cNvPr>
          <p:cNvSpPr>
            <a:spLocks noGrp="1"/>
          </p:cNvSpPr>
          <p:nvPr>
            <p:ph type="title"/>
          </p:nvPr>
        </p:nvSpPr>
        <p:spPr/>
        <p:txBody>
          <a:bodyPr>
            <a:noAutofit/>
          </a:bodyPr>
          <a:lstStyle/>
          <a:p>
            <a:r>
              <a:rPr lang="en-US" dirty="0">
                <a:solidFill>
                  <a:schemeClr val="tx1"/>
                </a:solidFill>
                <a:latin typeface="Segoe UI Black" panose="020B0A02040204020203" pitchFamily="34" charset="0"/>
                <a:ea typeface="Segoe UI Black" panose="020B0A02040204020203" pitchFamily="34" charset="0"/>
              </a:rPr>
              <a:t>PROBLEM STATEMENT</a:t>
            </a:r>
          </a:p>
        </p:txBody>
      </p:sp>
      <p:sp>
        <p:nvSpPr>
          <p:cNvPr id="3" name="Content Placeholder 2">
            <a:extLst>
              <a:ext uri="{FF2B5EF4-FFF2-40B4-BE49-F238E27FC236}">
                <a16:creationId xmlns:a16="http://schemas.microsoft.com/office/drawing/2014/main" id="{8486102F-209A-035B-FB12-87684FC971E2}"/>
              </a:ext>
            </a:extLst>
          </p:cNvPr>
          <p:cNvSpPr>
            <a:spLocks noGrp="1"/>
          </p:cNvSpPr>
          <p:nvPr>
            <p:ph idx="1"/>
          </p:nvPr>
        </p:nvSpPr>
        <p:spPr/>
        <p:txBody>
          <a:bodyPr>
            <a:normAutofit/>
          </a:bodyPr>
          <a:lstStyle/>
          <a:p>
            <a:pPr marL="0" marR="5080" indent="0" algn="just">
              <a:lnSpc>
                <a:spcPct val="116700"/>
              </a:lnSpc>
              <a:spcBef>
                <a:spcPts val="95"/>
              </a:spcBef>
              <a:buNone/>
            </a:pPr>
            <a:r>
              <a:rPr lang="en-US" sz="2400" spc="-60" dirty="0">
                <a:solidFill>
                  <a:schemeClr val="tx1"/>
                </a:solidFill>
                <a:latin typeface="Roboto" panose="02000000000000000000" pitchFamily="2" charset="0"/>
                <a:ea typeface="Roboto" panose="02000000000000000000" pitchFamily="2" charset="0"/>
                <a:cs typeface="Roboto" panose="02000000000000000000" pitchFamily="2" charset="0"/>
              </a:rPr>
              <a:t>To</a:t>
            </a:r>
            <a:r>
              <a:rPr lang="en-US" sz="2400" spc="-325"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2400" spc="-105" dirty="0">
                <a:solidFill>
                  <a:schemeClr val="tx1"/>
                </a:solidFill>
                <a:latin typeface="Roboto" panose="02000000000000000000" pitchFamily="2" charset="0"/>
                <a:ea typeface="Roboto" panose="02000000000000000000" pitchFamily="2" charset="0"/>
                <a:cs typeface="Roboto" panose="02000000000000000000" pitchFamily="2" charset="0"/>
              </a:rPr>
              <a:t>a</a:t>
            </a:r>
            <a:r>
              <a:rPr lang="en-US" sz="2400" spc="-140" dirty="0">
                <a:solidFill>
                  <a:schemeClr val="tx1"/>
                </a:solidFill>
                <a:latin typeface="Roboto" panose="02000000000000000000" pitchFamily="2" charset="0"/>
                <a:ea typeface="Roboto" panose="02000000000000000000" pitchFamily="2" charset="0"/>
                <a:cs typeface="Roboto" panose="02000000000000000000" pitchFamily="2" charset="0"/>
              </a:rPr>
              <a:t>n</a:t>
            </a:r>
            <a:r>
              <a:rPr lang="en-US" sz="2400" spc="-105" dirty="0">
                <a:solidFill>
                  <a:schemeClr val="tx1"/>
                </a:solidFill>
                <a:latin typeface="Roboto" panose="02000000000000000000" pitchFamily="2" charset="0"/>
                <a:ea typeface="Roboto" panose="02000000000000000000" pitchFamily="2" charset="0"/>
                <a:cs typeface="Roboto" panose="02000000000000000000" pitchFamily="2" charset="0"/>
              </a:rPr>
              <a:t>a</a:t>
            </a:r>
            <a:r>
              <a:rPr lang="en-US" sz="2400" spc="-114" dirty="0">
                <a:solidFill>
                  <a:schemeClr val="tx1"/>
                </a:solidFill>
                <a:latin typeface="Roboto" panose="02000000000000000000" pitchFamily="2" charset="0"/>
                <a:ea typeface="Roboto" panose="02000000000000000000" pitchFamily="2" charset="0"/>
                <a:cs typeface="Roboto" panose="02000000000000000000" pitchFamily="2" charset="0"/>
              </a:rPr>
              <a:t>l</a:t>
            </a:r>
            <a:r>
              <a:rPr lang="en-US" sz="2400" spc="-135" dirty="0">
                <a:solidFill>
                  <a:schemeClr val="tx1"/>
                </a:solidFill>
                <a:latin typeface="Roboto" panose="02000000000000000000" pitchFamily="2" charset="0"/>
                <a:ea typeface="Roboto" panose="02000000000000000000" pitchFamily="2" charset="0"/>
                <a:cs typeface="Roboto" panose="02000000000000000000" pitchFamily="2" charset="0"/>
              </a:rPr>
              <a:t>y</a:t>
            </a:r>
            <a:r>
              <a:rPr lang="en-US" sz="2400" spc="-180" dirty="0">
                <a:solidFill>
                  <a:schemeClr val="tx1"/>
                </a:solidFill>
                <a:latin typeface="Roboto" panose="02000000000000000000" pitchFamily="2" charset="0"/>
                <a:ea typeface="Roboto" panose="02000000000000000000" pitchFamily="2" charset="0"/>
                <a:cs typeface="Roboto" panose="02000000000000000000" pitchFamily="2" charset="0"/>
              </a:rPr>
              <a:t>z</a:t>
            </a:r>
            <a:r>
              <a:rPr lang="en-US" sz="2400" spc="-50" dirty="0">
                <a:solidFill>
                  <a:schemeClr val="tx1"/>
                </a:solidFill>
                <a:latin typeface="Roboto" panose="02000000000000000000" pitchFamily="2" charset="0"/>
                <a:ea typeface="Roboto" panose="02000000000000000000" pitchFamily="2" charset="0"/>
                <a:cs typeface="Roboto" panose="02000000000000000000" pitchFamily="2" charset="0"/>
              </a:rPr>
              <a:t>e</a:t>
            </a:r>
            <a:r>
              <a:rPr lang="en-US" sz="2400" spc="-325"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2400" spc="-105" dirty="0">
                <a:solidFill>
                  <a:schemeClr val="tx1"/>
                </a:solidFill>
                <a:latin typeface="Roboto" panose="02000000000000000000" pitchFamily="2" charset="0"/>
                <a:ea typeface="Roboto" panose="02000000000000000000" pitchFamily="2" charset="0"/>
                <a:cs typeface="Roboto" panose="02000000000000000000" pitchFamily="2" charset="0"/>
              </a:rPr>
              <a:t>a</a:t>
            </a:r>
            <a:r>
              <a:rPr lang="en-US" sz="2400" spc="-140" dirty="0">
                <a:solidFill>
                  <a:schemeClr val="tx1"/>
                </a:solidFill>
                <a:latin typeface="Roboto" panose="02000000000000000000" pitchFamily="2" charset="0"/>
                <a:ea typeface="Roboto" panose="02000000000000000000" pitchFamily="2" charset="0"/>
                <a:cs typeface="Roboto" panose="02000000000000000000" pitchFamily="2" charset="0"/>
              </a:rPr>
              <a:t>n</a:t>
            </a:r>
            <a:r>
              <a:rPr lang="en-US" sz="2400" spc="5" dirty="0">
                <a:solidFill>
                  <a:schemeClr val="tx1"/>
                </a:solidFill>
                <a:latin typeface="Roboto" panose="02000000000000000000" pitchFamily="2" charset="0"/>
                <a:ea typeface="Roboto" panose="02000000000000000000" pitchFamily="2" charset="0"/>
                <a:cs typeface="Roboto" panose="02000000000000000000" pitchFamily="2" charset="0"/>
              </a:rPr>
              <a:t>d</a:t>
            </a:r>
            <a:r>
              <a:rPr lang="en-US" sz="2400" spc="-325"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2400" spc="-150" dirty="0">
                <a:solidFill>
                  <a:schemeClr val="tx1"/>
                </a:solidFill>
                <a:latin typeface="Roboto" panose="02000000000000000000" pitchFamily="2" charset="0"/>
                <a:ea typeface="Roboto" panose="02000000000000000000" pitchFamily="2" charset="0"/>
                <a:cs typeface="Roboto" panose="02000000000000000000" pitchFamily="2" charset="0"/>
              </a:rPr>
              <a:t>u</a:t>
            </a:r>
            <a:r>
              <a:rPr lang="en-US" sz="2400" spc="-140" dirty="0">
                <a:solidFill>
                  <a:schemeClr val="tx1"/>
                </a:solidFill>
                <a:latin typeface="Roboto" panose="02000000000000000000" pitchFamily="2" charset="0"/>
                <a:ea typeface="Roboto" panose="02000000000000000000" pitchFamily="2" charset="0"/>
                <a:cs typeface="Roboto" panose="02000000000000000000" pitchFamily="2" charset="0"/>
              </a:rPr>
              <a:t>n</a:t>
            </a:r>
            <a:r>
              <a:rPr lang="en-US" sz="2400" spc="5" dirty="0">
                <a:solidFill>
                  <a:schemeClr val="tx1"/>
                </a:solidFill>
                <a:latin typeface="Roboto" panose="02000000000000000000" pitchFamily="2" charset="0"/>
                <a:ea typeface="Roboto" panose="02000000000000000000" pitchFamily="2" charset="0"/>
                <a:cs typeface="Roboto" panose="02000000000000000000" pitchFamily="2" charset="0"/>
              </a:rPr>
              <a:t>d</a:t>
            </a:r>
            <a:r>
              <a:rPr lang="en-US" sz="2400" spc="-50" dirty="0">
                <a:solidFill>
                  <a:schemeClr val="tx1"/>
                </a:solidFill>
                <a:latin typeface="Roboto" panose="02000000000000000000" pitchFamily="2" charset="0"/>
                <a:ea typeface="Roboto" panose="02000000000000000000" pitchFamily="2" charset="0"/>
                <a:cs typeface="Roboto" panose="02000000000000000000" pitchFamily="2" charset="0"/>
              </a:rPr>
              <a:t>e</a:t>
            </a:r>
            <a:r>
              <a:rPr lang="en-US" sz="2400" spc="-114" dirty="0">
                <a:solidFill>
                  <a:schemeClr val="tx1"/>
                </a:solidFill>
                <a:latin typeface="Roboto" panose="02000000000000000000" pitchFamily="2" charset="0"/>
                <a:ea typeface="Roboto" panose="02000000000000000000" pitchFamily="2" charset="0"/>
                <a:cs typeface="Roboto" panose="02000000000000000000" pitchFamily="2" charset="0"/>
              </a:rPr>
              <a:t>r</a:t>
            </a:r>
            <a:r>
              <a:rPr lang="en-US" sz="2400" spc="-140" dirty="0">
                <a:solidFill>
                  <a:schemeClr val="tx1"/>
                </a:solidFill>
                <a:latin typeface="Roboto" panose="02000000000000000000" pitchFamily="2" charset="0"/>
                <a:ea typeface="Roboto" panose="02000000000000000000" pitchFamily="2" charset="0"/>
                <a:cs typeface="Roboto" panose="02000000000000000000" pitchFamily="2" charset="0"/>
              </a:rPr>
              <a:t>s</a:t>
            </a:r>
            <a:r>
              <a:rPr lang="en-US" sz="2400" spc="30" dirty="0">
                <a:solidFill>
                  <a:schemeClr val="tx1"/>
                </a:solidFill>
                <a:latin typeface="Roboto" panose="02000000000000000000" pitchFamily="2" charset="0"/>
                <a:ea typeface="Roboto" panose="02000000000000000000" pitchFamily="2" charset="0"/>
                <a:cs typeface="Roboto" panose="02000000000000000000" pitchFamily="2" charset="0"/>
              </a:rPr>
              <a:t>t</a:t>
            </a:r>
            <a:r>
              <a:rPr lang="en-US" sz="2400" spc="-105" dirty="0">
                <a:solidFill>
                  <a:schemeClr val="tx1"/>
                </a:solidFill>
                <a:latin typeface="Roboto" panose="02000000000000000000" pitchFamily="2" charset="0"/>
                <a:ea typeface="Roboto" panose="02000000000000000000" pitchFamily="2" charset="0"/>
                <a:cs typeface="Roboto" panose="02000000000000000000" pitchFamily="2" charset="0"/>
              </a:rPr>
              <a:t>a</a:t>
            </a:r>
            <a:r>
              <a:rPr lang="en-US" sz="2400" spc="-140" dirty="0">
                <a:solidFill>
                  <a:schemeClr val="tx1"/>
                </a:solidFill>
                <a:latin typeface="Roboto" panose="02000000000000000000" pitchFamily="2" charset="0"/>
                <a:ea typeface="Roboto" panose="02000000000000000000" pitchFamily="2" charset="0"/>
                <a:cs typeface="Roboto" panose="02000000000000000000" pitchFamily="2" charset="0"/>
              </a:rPr>
              <a:t>n</a:t>
            </a:r>
            <a:r>
              <a:rPr lang="en-US" sz="2400" spc="5" dirty="0">
                <a:solidFill>
                  <a:schemeClr val="tx1"/>
                </a:solidFill>
                <a:latin typeface="Roboto" panose="02000000000000000000" pitchFamily="2" charset="0"/>
                <a:ea typeface="Roboto" panose="02000000000000000000" pitchFamily="2" charset="0"/>
                <a:cs typeface="Roboto" panose="02000000000000000000" pitchFamily="2" charset="0"/>
              </a:rPr>
              <a:t>d</a:t>
            </a:r>
            <a:r>
              <a:rPr lang="en-US" sz="2400" spc="-325"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2400" spc="30" dirty="0">
                <a:solidFill>
                  <a:schemeClr val="tx1"/>
                </a:solidFill>
                <a:latin typeface="Roboto" panose="02000000000000000000" pitchFamily="2" charset="0"/>
                <a:ea typeface="Roboto" panose="02000000000000000000" pitchFamily="2" charset="0"/>
                <a:cs typeface="Roboto" panose="02000000000000000000" pitchFamily="2" charset="0"/>
              </a:rPr>
              <a:t>t</a:t>
            </a:r>
            <a:r>
              <a:rPr lang="en-US" sz="2400" spc="-140" dirty="0">
                <a:solidFill>
                  <a:schemeClr val="tx1"/>
                </a:solidFill>
                <a:latin typeface="Roboto" panose="02000000000000000000" pitchFamily="2" charset="0"/>
                <a:ea typeface="Roboto" panose="02000000000000000000" pitchFamily="2" charset="0"/>
                <a:cs typeface="Roboto" panose="02000000000000000000" pitchFamily="2" charset="0"/>
              </a:rPr>
              <a:t>h</a:t>
            </a:r>
            <a:r>
              <a:rPr lang="en-US" sz="2400" spc="-50" dirty="0">
                <a:solidFill>
                  <a:schemeClr val="tx1"/>
                </a:solidFill>
                <a:latin typeface="Roboto" panose="02000000000000000000" pitchFamily="2" charset="0"/>
                <a:ea typeface="Roboto" panose="02000000000000000000" pitchFamily="2" charset="0"/>
                <a:cs typeface="Roboto" panose="02000000000000000000" pitchFamily="2" charset="0"/>
              </a:rPr>
              <a:t>e</a:t>
            </a:r>
            <a:r>
              <a:rPr lang="en-US" sz="2400" spc="-325"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2400" spc="60" dirty="0">
                <a:solidFill>
                  <a:schemeClr val="tx1"/>
                </a:solidFill>
                <a:latin typeface="Roboto" panose="02000000000000000000" pitchFamily="2" charset="0"/>
                <a:ea typeface="Roboto" panose="02000000000000000000" pitchFamily="2" charset="0"/>
                <a:cs typeface="Roboto" panose="02000000000000000000" pitchFamily="2" charset="0"/>
              </a:rPr>
              <a:t>co</a:t>
            </a:r>
            <a:r>
              <a:rPr lang="en-US" sz="2400" spc="-65" dirty="0">
                <a:solidFill>
                  <a:schemeClr val="tx1"/>
                </a:solidFill>
                <a:latin typeface="Roboto" panose="02000000000000000000" pitchFamily="2" charset="0"/>
                <a:ea typeface="Roboto" panose="02000000000000000000" pitchFamily="2" charset="0"/>
                <a:cs typeface="Roboto" panose="02000000000000000000" pitchFamily="2" charset="0"/>
              </a:rPr>
              <a:t>mp</a:t>
            </a:r>
            <a:r>
              <a:rPr lang="en-US" sz="2400" spc="-50" dirty="0">
                <a:solidFill>
                  <a:schemeClr val="tx1"/>
                </a:solidFill>
                <a:latin typeface="Roboto" panose="02000000000000000000" pitchFamily="2" charset="0"/>
                <a:ea typeface="Roboto" panose="02000000000000000000" pitchFamily="2" charset="0"/>
                <a:cs typeface="Roboto" panose="02000000000000000000" pitchFamily="2" charset="0"/>
              </a:rPr>
              <a:t>e</a:t>
            </a:r>
            <a:r>
              <a:rPr lang="en-US" sz="2400" spc="-140" dirty="0">
                <a:solidFill>
                  <a:schemeClr val="tx1"/>
                </a:solidFill>
                <a:latin typeface="Roboto" panose="02000000000000000000" pitchFamily="2" charset="0"/>
                <a:ea typeface="Roboto" panose="02000000000000000000" pitchFamily="2" charset="0"/>
                <a:cs typeface="Roboto" panose="02000000000000000000" pitchFamily="2" charset="0"/>
              </a:rPr>
              <a:t>ns</a:t>
            </a:r>
            <a:r>
              <a:rPr lang="en-US" sz="2400" spc="-105" dirty="0">
                <a:solidFill>
                  <a:schemeClr val="tx1"/>
                </a:solidFill>
                <a:latin typeface="Roboto" panose="02000000000000000000" pitchFamily="2" charset="0"/>
                <a:ea typeface="Roboto" panose="02000000000000000000" pitchFamily="2" charset="0"/>
                <a:cs typeface="Roboto" panose="02000000000000000000" pitchFamily="2" charset="0"/>
              </a:rPr>
              <a:t>a</a:t>
            </a:r>
            <a:r>
              <a:rPr lang="en-US" sz="2400" spc="30" dirty="0">
                <a:solidFill>
                  <a:schemeClr val="tx1"/>
                </a:solidFill>
                <a:latin typeface="Roboto" panose="02000000000000000000" pitchFamily="2" charset="0"/>
                <a:ea typeface="Roboto" panose="02000000000000000000" pitchFamily="2" charset="0"/>
                <a:cs typeface="Roboto" panose="02000000000000000000" pitchFamily="2" charset="0"/>
              </a:rPr>
              <a:t>t</a:t>
            </a:r>
            <a:r>
              <a:rPr lang="en-US" sz="2400" spc="-114" dirty="0">
                <a:solidFill>
                  <a:schemeClr val="tx1"/>
                </a:solidFill>
                <a:latin typeface="Roboto" panose="02000000000000000000" pitchFamily="2" charset="0"/>
                <a:ea typeface="Roboto" panose="02000000000000000000" pitchFamily="2" charset="0"/>
                <a:cs typeface="Roboto" panose="02000000000000000000" pitchFamily="2" charset="0"/>
              </a:rPr>
              <a:t>i</a:t>
            </a:r>
            <a:r>
              <a:rPr lang="en-US" sz="2400" spc="-60" dirty="0">
                <a:solidFill>
                  <a:schemeClr val="tx1"/>
                </a:solidFill>
                <a:latin typeface="Roboto" panose="02000000000000000000" pitchFamily="2" charset="0"/>
                <a:ea typeface="Roboto" panose="02000000000000000000" pitchFamily="2" charset="0"/>
                <a:cs typeface="Roboto" panose="02000000000000000000" pitchFamily="2" charset="0"/>
              </a:rPr>
              <a:t>o</a:t>
            </a:r>
            <a:r>
              <a:rPr lang="en-US" sz="2400" spc="-140" dirty="0">
                <a:solidFill>
                  <a:schemeClr val="tx1"/>
                </a:solidFill>
                <a:latin typeface="Roboto" panose="02000000000000000000" pitchFamily="2" charset="0"/>
                <a:ea typeface="Roboto" panose="02000000000000000000" pitchFamily="2" charset="0"/>
                <a:cs typeface="Roboto" panose="02000000000000000000" pitchFamily="2" charset="0"/>
              </a:rPr>
              <a:t>n</a:t>
            </a:r>
            <a:r>
              <a:rPr lang="en-US" sz="2400" spc="-325"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2400" spc="-140" dirty="0">
                <a:solidFill>
                  <a:schemeClr val="tx1"/>
                </a:solidFill>
                <a:latin typeface="Roboto" panose="02000000000000000000" pitchFamily="2" charset="0"/>
                <a:ea typeface="Roboto" panose="02000000000000000000" pitchFamily="2" charset="0"/>
                <a:cs typeface="Roboto" panose="02000000000000000000" pitchFamily="2" charset="0"/>
              </a:rPr>
              <a:t>s</a:t>
            </a:r>
            <a:r>
              <a:rPr lang="en-US" sz="2400" spc="30" dirty="0">
                <a:solidFill>
                  <a:schemeClr val="tx1"/>
                </a:solidFill>
                <a:latin typeface="Roboto" panose="02000000000000000000" pitchFamily="2" charset="0"/>
                <a:ea typeface="Roboto" panose="02000000000000000000" pitchFamily="2" charset="0"/>
                <a:cs typeface="Roboto" panose="02000000000000000000" pitchFamily="2" charset="0"/>
              </a:rPr>
              <a:t>t</a:t>
            </a:r>
            <a:r>
              <a:rPr lang="en-US" sz="2400" spc="-114" dirty="0">
                <a:solidFill>
                  <a:schemeClr val="tx1"/>
                </a:solidFill>
                <a:latin typeface="Roboto" panose="02000000000000000000" pitchFamily="2" charset="0"/>
                <a:ea typeface="Roboto" panose="02000000000000000000" pitchFamily="2" charset="0"/>
                <a:cs typeface="Roboto" panose="02000000000000000000" pitchFamily="2" charset="0"/>
              </a:rPr>
              <a:t>r</a:t>
            </a:r>
            <a:r>
              <a:rPr lang="en-US" sz="2400" spc="-150" dirty="0">
                <a:solidFill>
                  <a:schemeClr val="tx1"/>
                </a:solidFill>
                <a:latin typeface="Roboto" panose="02000000000000000000" pitchFamily="2" charset="0"/>
                <a:ea typeface="Roboto" panose="02000000000000000000" pitchFamily="2" charset="0"/>
                <a:cs typeface="Roboto" panose="02000000000000000000" pitchFamily="2" charset="0"/>
              </a:rPr>
              <a:t>u</a:t>
            </a:r>
            <a:r>
              <a:rPr lang="en-US" sz="2400" spc="105" dirty="0">
                <a:solidFill>
                  <a:schemeClr val="tx1"/>
                </a:solidFill>
                <a:latin typeface="Roboto" panose="02000000000000000000" pitchFamily="2" charset="0"/>
                <a:ea typeface="Roboto" panose="02000000000000000000" pitchFamily="2" charset="0"/>
                <a:cs typeface="Roboto" panose="02000000000000000000" pitchFamily="2" charset="0"/>
              </a:rPr>
              <a:t>ct</a:t>
            </a:r>
            <a:r>
              <a:rPr lang="en-US" sz="2400" spc="-150" dirty="0">
                <a:solidFill>
                  <a:schemeClr val="tx1"/>
                </a:solidFill>
                <a:latin typeface="Roboto" panose="02000000000000000000" pitchFamily="2" charset="0"/>
                <a:ea typeface="Roboto" panose="02000000000000000000" pitchFamily="2" charset="0"/>
                <a:cs typeface="Roboto" panose="02000000000000000000" pitchFamily="2" charset="0"/>
              </a:rPr>
              <a:t>u</a:t>
            </a:r>
            <a:r>
              <a:rPr lang="en-US" sz="2400" spc="-114" dirty="0">
                <a:solidFill>
                  <a:schemeClr val="tx1"/>
                </a:solidFill>
                <a:latin typeface="Roboto" panose="02000000000000000000" pitchFamily="2" charset="0"/>
                <a:ea typeface="Roboto" panose="02000000000000000000" pitchFamily="2" charset="0"/>
                <a:cs typeface="Roboto" panose="02000000000000000000" pitchFamily="2" charset="0"/>
              </a:rPr>
              <a:t>r</a:t>
            </a:r>
            <a:r>
              <a:rPr lang="en-US" sz="2400" spc="-50" dirty="0">
                <a:solidFill>
                  <a:schemeClr val="tx1"/>
                </a:solidFill>
                <a:latin typeface="Roboto" panose="02000000000000000000" pitchFamily="2" charset="0"/>
                <a:ea typeface="Roboto" panose="02000000000000000000" pitchFamily="2" charset="0"/>
                <a:cs typeface="Roboto" panose="02000000000000000000" pitchFamily="2" charset="0"/>
              </a:rPr>
              <a:t>e</a:t>
            </a:r>
            <a:r>
              <a:rPr lang="en-US" sz="2400" spc="-325"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2400" spc="75" dirty="0">
                <a:solidFill>
                  <a:schemeClr val="tx1"/>
                </a:solidFill>
                <a:latin typeface="Roboto" panose="02000000000000000000" pitchFamily="2" charset="0"/>
                <a:ea typeface="Roboto" panose="02000000000000000000" pitchFamily="2" charset="0"/>
                <a:cs typeface="Roboto" panose="02000000000000000000" pitchFamily="2" charset="0"/>
              </a:rPr>
              <a:t>f</a:t>
            </a:r>
            <a:r>
              <a:rPr lang="en-US" sz="2400" spc="-60" dirty="0">
                <a:solidFill>
                  <a:schemeClr val="tx1"/>
                </a:solidFill>
                <a:latin typeface="Roboto" panose="02000000000000000000" pitchFamily="2" charset="0"/>
                <a:ea typeface="Roboto" panose="02000000000000000000" pitchFamily="2" charset="0"/>
                <a:cs typeface="Roboto" panose="02000000000000000000" pitchFamily="2" charset="0"/>
              </a:rPr>
              <a:t>o</a:t>
            </a:r>
            <a:r>
              <a:rPr lang="en-US" sz="2400" spc="-114" dirty="0">
                <a:solidFill>
                  <a:schemeClr val="tx1"/>
                </a:solidFill>
                <a:latin typeface="Roboto" panose="02000000000000000000" pitchFamily="2" charset="0"/>
                <a:ea typeface="Roboto" panose="02000000000000000000" pitchFamily="2" charset="0"/>
                <a:cs typeface="Roboto" panose="02000000000000000000" pitchFamily="2" charset="0"/>
              </a:rPr>
              <a:t>r</a:t>
            </a:r>
            <a:r>
              <a:rPr lang="en-US" sz="2400" spc="-325"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2400" spc="5" dirty="0">
                <a:solidFill>
                  <a:schemeClr val="tx1"/>
                </a:solidFill>
                <a:latin typeface="Roboto" panose="02000000000000000000" pitchFamily="2" charset="0"/>
                <a:ea typeface="Roboto" panose="02000000000000000000" pitchFamily="2" charset="0"/>
                <a:cs typeface="Roboto" panose="02000000000000000000" pitchFamily="2" charset="0"/>
              </a:rPr>
              <a:t>d</a:t>
            </a:r>
            <a:r>
              <a:rPr lang="en-US" sz="2400" spc="-114" dirty="0">
                <a:solidFill>
                  <a:schemeClr val="tx1"/>
                </a:solidFill>
                <a:latin typeface="Roboto" panose="02000000000000000000" pitchFamily="2" charset="0"/>
                <a:ea typeface="Roboto" panose="02000000000000000000" pitchFamily="2" charset="0"/>
                <a:cs typeface="Roboto" panose="02000000000000000000" pitchFamily="2" charset="0"/>
              </a:rPr>
              <a:t>i</a:t>
            </a:r>
            <a:r>
              <a:rPr lang="en-US" sz="2400" spc="75" dirty="0">
                <a:solidFill>
                  <a:schemeClr val="tx1"/>
                </a:solidFill>
                <a:latin typeface="Roboto" panose="02000000000000000000" pitchFamily="2" charset="0"/>
                <a:ea typeface="Roboto" panose="02000000000000000000" pitchFamily="2" charset="0"/>
                <a:cs typeface="Roboto" panose="02000000000000000000" pitchFamily="2" charset="0"/>
              </a:rPr>
              <a:t>ff</a:t>
            </a:r>
            <a:r>
              <a:rPr lang="en-US" sz="2400" spc="-50" dirty="0">
                <a:solidFill>
                  <a:schemeClr val="tx1"/>
                </a:solidFill>
                <a:latin typeface="Roboto" panose="02000000000000000000" pitchFamily="2" charset="0"/>
                <a:ea typeface="Roboto" panose="02000000000000000000" pitchFamily="2" charset="0"/>
                <a:cs typeface="Roboto" panose="02000000000000000000" pitchFamily="2" charset="0"/>
              </a:rPr>
              <a:t>e</a:t>
            </a:r>
            <a:r>
              <a:rPr lang="en-US" sz="2400" spc="-114" dirty="0">
                <a:solidFill>
                  <a:schemeClr val="tx1"/>
                </a:solidFill>
                <a:latin typeface="Roboto" panose="02000000000000000000" pitchFamily="2" charset="0"/>
                <a:ea typeface="Roboto" panose="02000000000000000000" pitchFamily="2" charset="0"/>
                <a:cs typeface="Roboto" panose="02000000000000000000" pitchFamily="2" charset="0"/>
              </a:rPr>
              <a:t>r</a:t>
            </a:r>
            <a:r>
              <a:rPr lang="en-US" sz="2400" spc="-50" dirty="0">
                <a:solidFill>
                  <a:schemeClr val="tx1"/>
                </a:solidFill>
                <a:latin typeface="Roboto" panose="02000000000000000000" pitchFamily="2" charset="0"/>
                <a:ea typeface="Roboto" panose="02000000000000000000" pitchFamily="2" charset="0"/>
                <a:cs typeface="Roboto" panose="02000000000000000000" pitchFamily="2" charset="0"/>
              </a:rPr>
              <a:t>e</a:t>
            </a:r>
            <a:r>
              <a:rPr lang="en-US" sz="2400" spc="-140" dirty="0">
                <a:solidFill>
                  <a:schemeClr val="tx1"/>
                </a:solidFill>
                <a:latin typeface="Roboto" panose="02000000000000000000" pitchFamily="2" charset="0"/>
                <a:ea typeface="Roboto" panose="02000000000000000000" pitchFamily="2" charset="0"/>
                <a:cs typeface="Roboto" panose="02000000000000000000" pitchFamily="2" charset="0"/>
              </a:rPr>
              <a:t>n</a:t>
            </a:r>
            <a:r>
              <a:rPr lang="en-US" sz="2400" spc="25" dirty="0">
                <a:solidFill>
                  <a:schemeClr val="tx1"/>
                </a:solidFill>
                <a:latin typeface="Roboto" panose="02000000000000000000" pitchFamily="2" charset="0"/>
                <a:ea typeface="Roboto" panose="02000000000000000000" pitchFamily="2" charset="0"/>
                <a:cs typeface="Roboto" panose="02000000000000000000" pitchFamily="2" charset="0"/>
              </a:rPr>
              <a:t>t  </a:t>
            </a:r>
            <a:r>
              <a:rPr lang="en-US" sz="2400" spc="-120" dirty="0">
                <a:solidFill>
                  <a:schemeClr val="tx1"/>
                </a:solidFill>
                <a:latin typeface="Roboto" panose="02000000000000000000" pitchFamily="2" charset="0"/>
                <a:ea typeface="Roboto" panose="02000000000000000000" pitchFamily="2" charset="0"/>
                <a:cs typeface="Roboto" panose="02000000000000000000" pitchFamily="2" charset="0"/>
              </a:rPr>
              <a:t>job</a:t>
            </a:r>
            <a:r>
              <a:rPr lang="en-US" sz="2400" spc="-114"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2400" spc="-65" dirty="0">
                <a:solidFill>
                  <a:schemeClr val="tx1"/>
                </a:solidFill>
                <a:latin typeface="Roboto" panose="02000000000000000000" pitchFamily="2" charset="0"/>
                <a:ea typeface="Roboto" panose="02000000000000000000" pitchFamily="2" charset="0"/>
                <a:cs typeface="Roboto" panose="02000000000000000000" pitchFamily="2" charset="0"/>
              </a:rPr>
              <a:t>classifications,</a:t>
            </a:r>
            <a:r>
              <a:rPr lang="en-US" sz="2400" spc="-6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2400" spc="-75" dirty="0">
                <a:solidFill>
                  <a:schemeClr val="tx1"/>
                </a:solidFill>
                <a:latin typeface="Roboto" panose="02000000000000000000" pitchFamily="2" charset="0"/>
                <a:ea typeface="Roboto" panose="02000000000000000000" pitchFamily="2" charset="0"/>
                <a:cs typeface="Roboto" panose="02000000000000000000" pitchFamily="2" charset="0"/>
              </a:rPr>
              <a:t>departments,</a:t>
            </a:r>
            <a:r>
              <a:rPr lang="en-US" sz="2400" spc="-7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2400" spc="-80" dirty="0">
                <a:solidFill>
                  <a:schemeClr val="tx1"/>
                </a:solidFill>
                <a:latin typeface="Roboto" panose="02000000000000000000" pitchFamily="2" charset="0"/>
                <a:ea typeface="Roboto" panose="02000000000000000000" pitchFamily="2" charset="0"/>
                <a:cs typeface="Roboto" panose="02000000000000000000" pitchFamily="2" charset="0"/>
              </a:rPr>
              <a:t>and</a:t>
            </a:r>
            <a:r>
              <a:rPr lang="en-US" sz="2400" spc="-75" dirty="0">
                <a:solidFill>
                  <a:schemeClr val="tx1"/>
                </a:solidFill>
                <a:latin typeface="Roboto" panose="02000000000000000000" pitchFamily="2" charset="0"/>
                <a:ea typeface="Roboto" panose="02000000000000000000" pitchFamily="2" charset="0"/>
                <a:cs typeface="Roboto" panose="02000000000000000000" pitchFamily="2" charset="0"/>
              </a:rPr>
              <a:t> agencies,</a:t>
            </a:r>
            <a:r>
              <a:rPr lang="en-US" sz="2400" spc="-7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2400" spc="-55" dirty="0">
                <a:solidFill>
                  <a:schemeClr val="tx1"/>
                </a:solidFill>
                <a:latin typeface="Roboto" panose="02000000000000000000" pitchFamily="2" charset="0"/>
                <a:ea typeface="Roboto" panose="02000000000000000000" pitchFamily="2" charset="0"/>
                <a:cs typeface="Roboto" panose="02000000000000000000" pitchFamily="2" charset="0"/>
              </a:rPr>
              <a:t>identify</a:t>
            </a:r>
            <a:r>
              <a:rPr lang="en-US" sz="2400" spc="-5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2400" spc="-125" dirty="0">
                <a:solidFill>
                  <a:schemeClr val="tx1"/>
                </a:solidFill>
                <a:latin typeface="Roboto" panose="02000000000000000000" pitchFamily="2" charset="0"/>
                <a:ea typeface="Roboto" panose="02000000000000000000" pitchFamily="2" charset="0"/>
                <a:cs typeface="Roboto" panose="02000000000000000000" pitchFamily="2" charset="0"/>
              </a:rPr>
              <a:t>any </a:t>
            </a:r>
            <a:r>
              <a:rPr lang="en-US" sz="2400" spc="-12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2400" spc="-105" dirty="0">
                <a:solidFill>
                  <a:schemeClr val="tx1"/>
                </a:solidFill>
                <a:latin typeface="Roboto" panose="02000000000000000000" pitchFamily="2" charset="0"/>
                <a:ea typeface="Roboto" panose="02000000000000000000" pitchFamily="2" charset="0"/>
                <a:cs typeface="Roboto" panose="02000000000000000000" pitchFamily="2" charset="0"/>
              </a:rPr>
              <a:t>anomalies </a:t>
            </a:r>
            <a:r>
              <a:rPr lang="en-US" sz="2400" spc="-85" dirty="0">
                <a:solidFill>
                  <a:schemeClr val="tx1"/>
                </a:solidFill>
                <a:latin typeface="Roboto" panose="02000000000000000000" pitchFamily="2" charset="0"/>
                <a:ea typeface="Roboto" panose="02000000000000000000" pitchFamily="2" charset="0"/>
                <a:cs typeface="Roboto" panose="02000000000000000000" pitchFamily="2" charset="0"/>
              </a:rPr>
              <a:t>or </a:t>
            </a:r>
            <a:r>
              <a:rPr lang="en-US" sz="2400" spc="-45" dirty="0">
                <a:solidFill>
                  <a:schemeClr val="tx1"/>
                </a:solidFill>
                <a:latin typeface="Roboto" panose="02000000000000000000" pitchFamily="2" charset="0"/>
                <a:ea typeface="Roboto" panose="02000000000000000000" pitchFamily="2" charset="0"/>
                <a:cs typeface="Roboto" panose="02000000000000000000" pitchFamily="2" charset="0"/>
              </a:rPr>
              <a:t>discrepancies </a:t>
            </a:r>
            <a:r>
              <a:rPr lang="en-US" sz="2400" spc="-130" dirty="0">
                <a:solidFill>
                  <a:schemeClr val="tx1"/>
                </a:solidFill>
                <a:latin typeface="Roboto" panose="02000000000000000000" pitchFamily="2" charset="0"/>
                <a:ea typeface="Roboto" panose="02000000000000000000" pitchFamily="2" charset="0"/>
                <a:cs typeface="Roboto" panose="02000000000000000000" pitchFamily="2" charset="0"/>
              </a:rPr>
              <a:t>in </a:t>
            </a:r>
            <a:r>
              <a:rPr lang="en-US" sz="2400" spc="-75" dirty="0">
                <a:solidFill>
                  <a:schemeClr val="tx1"/>
                </a:solidFill>
                <a:latin typeface="Roboto" panose="02000000000000000000" pitchFamily="2" charset="0"/>
                <a:ea typeface="Roboto" panose="02000000000000000000" pitchFamily="2" charset="0"/>
                <a:cs typeface="Roboto" panose="02000000000000000000" pitchFamily="2" charset="0"/>
              </a:rPr>
              <a:t>compensation, </a:t>
            </a:r>
            <a:r>
              <a:rPr lang="en-US" sz="2400" spc="-80" dirty="0">
                <a:solidFill>
                  <a:schemeClr val="tx1"/>
                </a:solidFill>
                <a:latin typeface="Roboto" panose="02000000000000000000" pitchFamily="2" charset="0"/>
                <a:ea typeface="Roboto" panose="02000000000000000000" pitchFamily="2" charset="0"/>
                <a:cs typeface="Roboto" panose="02000000000000000000" pitchFamily="2" charset="0"/>
              </a:rPr>
              <a:t>and </a:t>
            </a:r>
            <a:r>
              <a:rPr lang="en-US" sz="2400" spc="-65" dirty="0">
                <a:solidFill>
                  <a:schemeClr val="tx1"/>
                </a:solidFill>
                <a:latin typeface="Roboto" panose="02000000000000000000" pitchFamily="2" charset="0"/>
                <a:ea typeface="Roboto" panose="02000000000000000000" pitchFamily="2" charset="0"/>
                <a:cs typeface="Roboto" panose="02000000000000000000" pitchFamily="2" charset="0"/>
              </a:rPr>
              <a:t>provide </a:t>
            </a:r>
            <a:r>
              <a:rPr lang="en-US" sz="2400" spc="-100" dirty="0">
                <a:solidFill>
                  <a:schemeClr val="tx1"/>
                </a:solidFill>
                <a:latin typeface="Roboto" panose="02000000000000000000" pitchFamily="2" charset="0"/>
                <a:ea typeface="Roboto" panose="02000000000000000000" pitchFamily="2" charset="0"/>
                <a:cs typeface="Roboto" panose="02000000000000000000" pitchFamily="2" charset="0"/>
              </a:rPr>
              <a:t>insights </a:t>
            </a:r>
            <a:r>
              <a:rPr lang="en-US" sz="2400" spc="-95"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2400" spc="-30" dirty="0">
                <a:solidFill>
                  <a:schemeClr val="tx1"/>
                </a:solidFill>
                <a:latin typeface="Roboto" panose="02000000000000000000" pitchFamily="2" charset="0"/>
                <a:ea typeface="Roboto" panose="02000000000000000000" pitchFamily="2" charset="0"/>
                <a:cs typeface="Roboto" panose="02000000000000000000" pitchFamily="2" charset="0"/>
              </a:rPr>
              <a:t>for </a:t>
            </a:r>
            <a:r>
              <a:rPr lang="en-US" sz="2400" spc="-60" dirty="0">
                <a:solidFill>
                  <a:schemeClr val="tx1"/>
                </a:solidFill>
                <a:latin typeface="Roboto" panose="02000000000000000000" pitchFamily="2" charset="0"/>
                <a:ea typeface="Roboto" panose="02000000000000000000" pitchFamily="2" charset="0"/>
                <a:cs typeface="Roboto" panose="02000000000000000000" pitchFamily="2" charset="0"/>
              </a:rPr>
              <a:t>potential </a:t>
            </a:r>
            <a:r>
              <a:rPr lang="en-US" sz="2400" spc="-85" dirty="0">
                <a:solidFill>
                  <a:schemeClr val="tx1"/>
                </a:solidFill>
                <a:latin typeface="Roboto" panose="02000000000000000000" pitchFamily="2" charset="0"/>
                <a:ea typeface="Roboto" panose="02000000000000000000" pitchFamily="2" charset="0"/>
                <a:cs typeface="Roboto" panose="02000000000000000000" pitchFamily="2" charset="0"/>
              </a:rPr>
              <a:t>improvements or </a:t>
            </a:r>
            <a:r>
              <a:rPr lang="en-US" sz="2400" spc="-100" dirty="0">
                <a:solidFill>
                  <a:schemeClr val="tx1"/>
                </a:solidFill>
                <a:latin typeface="Roboto" panose="02000000000000000000" pitchFamily="2" charset="0"/>
                <a:ea typeface="Roboto" panose="02000000000000000000" pitchFamily="2" charset="0"/>
                <a:cs typeface="Roboto" panose="02000000000000000000" pitchFamily="2" charset="0"/>
              </a:rPr>
              <a:t>adjustments </a:t>
            </a:r>
            <a:r>
              <a:rPr lang="en-US" sz="2400" spc="-15" dirty="0">
                <a:solidFill>
                  <a:schemeClr val="tx1"/>
                </a:solidFill>
                <a:latin typeface="Roboto" panose="02000000000000000000" pitchFamily="2" charset="0"/>
                <a:ea typeface="Roboto" panose="02000000000000000000" pitchFamily="2" charset="0"/>
                <a:cs typeface="Roboto" panose="02000000000000000000" pitchFamily="2" charset="0"/>
              </a:rPr>
              <a:t>to </a:t>
            </a:r>
            <a:r>
              <a:rPr lang="en-US" sz="2400" spc="-50" dirty="0">
                <a:solidFill>
                  <a:schemeClr val="tx1"/>
                </a:solidFill>
                <a:latin typeface="Roboto" panose="02000000000000000000" pitchFamily="2" charset="0"/>
                <a:ea typeface="Roboto" panose="02000000000000000000" pitchFamily="2" charset="0"/>
                <a:cs typeface="Roboto" panose="02000000000000000000" pitchFamily="2" charset="0"/>
              </a:rPr>
              <a:t>the </a:t>
            </a:r>
            <a:r>
              <a:rPr lang="en-US" sz="2400" spc="-60" dirty="0">
                <a:solidFill>
                  <a:schemeClr val="tx1"/>
                </a:solidFill>
                <a:latin typeface="Roboto" panose="02000000000000000000" pitchFamily="2" charset="0"/>
                <a:ea typeface="Roboto" panose="02000000000000000000" pitchFamily="2" charset="0"/>
                <a:cs typeface="Roboto" panose="02000000000000000000" pitchFamily="2" charset="0"/>
              </a:rPr>
              <a:t>compensation </a:t>
            </a:r>
            <a:r>
              <a:rPr lang="en-US" sz="2400" spc="-55"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2400" spc="-50" dirty="0">
                <a:solidFill>
                  <a:schemeClr val="tx1"/>
                </a:solidFill>
                <a:latin typeface="Roboto" panose="02000000000000000000" pitchFamily="2" charset="0"/>
                <a:ea typeface="Roboto" panose="02000000000000000000" pitchFamily="2" charset="0"/>
                <a:cs typeface="Roboto" panose="02000000000000000000" pitchFamily="2" charset="0"/>
              </a:rPr>
              <a:t>structure</a:t>
            </a:r>
            <a:r>
              <a:rPr lang="en-US" sz="2400" spc="-325"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2400" spc="-130" dirty="0">
                <a:solidFill>
                  <a:schemeClr val="tx1"/>
                </a:solidFill>
                <a:latin typeface="Roboto" panose="02000000000000000000" pitchFamily="2" charset="0"/>
                <a:ea typeface="Roboto" panose="02000000000000000000" pitchFamily="2" charset="0"/>
                <a:cs typeface="Roboto" panose="02000000000000000000" pitchFamily="2" charset="0"/>
              </a:rPr>
              <a:t>in</a:t>
            </a:r>
            <a:r>
              <a:rPr lang="en-US" sz="2400" spc="-325"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2400" spc="-50" dirty="0">
                <a:solidFill>
                  <a:schemeClr val="tx1"/>
                </a:solidFill>
                <a:latin typeface="Roboto" panose="02000000000000000000" pitchFamily="2" charset="0"/>
                <a:ea typeface="Roboto" panose="02000000000000000000" pitchFamily="2" charset="0"/>
                <a:cs typeface="Roboto" panose="02000000000000000000" pitchFamily="2" charset="0"/>
              </a:rPr>
              <a:t>the</a:t>
            </a:r>
            <a:r>
              <a:rPr lang="en-US" sz="2400" spc="-325"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2400" spc="5" dirty="0">
                <a:solidFill>
                  <a:schemeClr val="tx1"/>
                </a:solidFill>
                <a:latin typeface="Roboto" panose="02000000000000000000" pitchFamily="2" charset="0"/>
                <a:ea typeface="Roboto" panose="02000000000000000000" pitchFamily="2" charset="0"/>
                <a:cs typeface="Roboto" panose="02000000000000000000" pitchFamily="2" charset="0"/>
              </a:rPr>
              <a:t>City</a:t>
            </a:r>
            <a:r>
              <a:rPr lang="en-US" sz="2400" spc="-325"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2400" spc="-80" dirty="0">
                <a:solidFill>
                  <a:schemeClr val="tx1"/>
                </a:solidFill>
                <a:latin typeface="Roboto" panose="02000000000000000000" pitchFamily="2" charset="0"/>
                <a:ea typeface="Roboto" panose="02000000000000000000" pitchFamily="2" charset="0"/>
                <a:cs typeface="Roboto" panose="02000000000000000000" pitchFamily="2" charset="0"/>
              </a:rPr>
              <a:t>and</a:t>
            </a:r>
            <a:r>
              <a:rPr lang="en-US" sz="2400" spc="-325"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2400" spc="-35" dirty="0">
                <a:solidFill>
                  <a:schemeClr val="tx1"/>
                </a:solidFill>
                <a:latin typeface="Roboto" panose="02000000000000000000" pitchFamily="2" charset="0"/>
                <a:ea typeface="Roboto" panose="02000000000000000000" pitchFamily="2" charset="0"/>
                <a:cs typeface="Roboto" panose="02000000000000000000" pitchFamily="2" charset="0"/>
              </a:rPr>
              <a:t>County</a:t>
            </a:r>
            <a:r>
              <a:rPr lang="en-US" sz="2400" spc="-325"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2400" spc="10" dirty="0">
                <a:solidFill>
                  <a:schemeClr val="tx1"/>
                </a:solidFill>
                <a:latin typeface="Roboto" panose="02000000000000000000" pitchFamily="2" charset="0"/>
                <a:ea typeface="Roboto" panose="02000000000000000000" pitchFamily="2" charset="0"/>
                <a:cs typeface="Roboto" panose="02000000000000000000" pitchFamily="2" charset="0"/>
              </a:rPr>
              <a:t>of</a:t>
            </a:r>
            <a:r>
              <a:rPr lang="en-US" sz="2400" spc="-325"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2400" spc="-150" dirty="0">
                <a:solidFill>
                  <a:schemeClr val="tx1"/>
                </a:solidFill>
                <a:latin typeface="Roboto" panose="02000000000000000000" pitchFamily="2" charset="0"/>
                <a:ea typeface="Roboto" panose="02000000000000000000" pitchFamily="2" charset="0"/>
                <a:cs typeface="Roboto" panose="02000000000000000000" pitchFamily="2" charset="0"/>
              </a:rPr>
              <a:t>San</a:t>
            </a:r>
            <a:r>
              <a:rPr lang="en-US" sz="2400" spc="-325"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2400" spc="-80" dirty="0">
                <a:solidFill>
                  <a:schemeClr val="tx1"/>
                </a:solidFill>
                <a:latin typeface="Roboto" panose="02000000000000000000" pitchFamily="2" charset="0"/>
                <a:ea typeface="Roboto" panose="02000000000000000000" pitchFamily="2" charset="0"/>
                <a:cs typeface="Roboto" panose="02000000000000000000" pitchFamily="2" charset="0"/>
              </a:rPr>
              <a:t>Francisco,</a:t>
            </a:r>
            <a:r>
              <a:rPr lang="en-US" sz="2400" spc="-325"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2400" spc="-215" dirty="0">
                <a:solidFill>
                  <a:schemeClr val="tx1"/>
                </a:solidFill>
                <a:latin typeface="Roboto" panose="02000000000000000000" pitchFamily="2" charset="0"/>
                <a:ea typeface="Roboto" panose="02000000000000000000" pitchFamily="2" charset="0"/>
                <a:cs typeface="Roboto" panose="02000000000000000000" pitchFamily="2" charset="0"/>
              </a:rPr>
              <a:t>USA.</a:t>
            </a:r>
            <a:endParaRPr lang="en-US" sz="240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grpSp>
        <p:nvGrpSpPr>
          <p:cNvPr id="4" name="object 2">
            <a:extLst>
              <a:ext uri="{FF2B5EF4-FFF2-40B4-BE49-F238E27FC236}">
                <a16:creationId xmlns:a16="http://schemas.microsoft.com/office/drawing/2014/main" id="{F620EA05-14BE-D801-084E-C63010AE5EA4}"/>
              </a:ext>
            </a:extLst>
          </p:cNvPr>
          <p:cNvGrpSpPr/>
          <p:nvPr/>
        </p:nvGrpSpPr>
        <p:grpSpPr>
          <a:xfrm>
            <a:off x="0" y="3927686"/>
            <a:ext cx="2031229" cy="2414692"/>
            <a:chOff x="20" y="0"/>
            <a:chExt cx="7359650" cy="8749030"/>
          </a:xfrm>
        </p:grpSpPr>
        <p:pic>
          <p:nvPicPr>
            <p:cNvPr id="5" name="object 3">
              <a:extLst>
                <a:ext uri="{FF2B5EF4-FFF2-40B4-BE49-F238E27FC236}">
                  <a16:creationId xmlns:a16="http://schemas.microsoft.com/office/drawing/2014/main" id="{2A33D519-8418-9D10-5CBB-9E68C3987945}"/>
                </a:ext>
              </a:extLst>
            </p:cNvPr>
            <p:cNvPicPr/>
            <p:nvPr/>
          </p:nvPicPr>
          <p:blipFill>
            <a:blip r:embed="rId2" cstate="print"/>
            <a:stretch>
              <a:fillRect/>
            </a:stretch>
          </p:blipFill>
          <p:spPr>
            <a:xfrm>
              <a:off x="20" y="0"/>
              <a:ext cx="7359200" cy="8748678"/>
            </a:xfrm>
            <a:prstGeom prst="rect">
              <a:avLst/>
            </a:prstGeom>
          </p:spPr>
        </p:pic>
        <p:pic>
          <p:nvPicPr>
            <p:cNvPr id="6" name="object 4">
              <a:extLst>
                <a:ext uri="{FF2B5EF4-FFF2-40B4-BE49-F238E27FC236}">
                  <a16:creationId xmlns:a16="http://schemas.microsoft.com/office/drawing/2014/main" id="{16B80FFE-B661-D04A-7F39-F83C7A4360D1}"/>
                </a:ext>
              </a:extLst>
            </p:cNvPr>
            <p:cNvPicPr/>
            <p:nvPr/>
          </p:nvPicPr>
          <p:blipFill>
            <a:blip r:embed="rId3" cstate="print"/>
            <a:stretch>
              <a:fillRect/>
            </a:stretch>
          </p:blipFill>
          <p:spPr>
            <a:xfrm>
              <a:off x="20" y="0"/>
              <a:ext cx="7359200" cy="8748678"/>
            </a:xfrm>
            <a:prstGeom prst="rect">
              <a:avLst/>
            </a:prstGeom>
          </p:spPr>
        </p:pic>
      </p:grpSp>
      <p:grpSp>
        <p:nvGrpSpPr>
          <p:cNvPr id="7" name="object 2">
            <a:extLst>
              <a:ext uri="{FF2B5EF4-FFF2-40B4-BE49-F238E27FC236}">
                <a16:creationId xmlns:a16="http://schemas.microsoft.com/office/drawing/2014/main" id="{08C5F2E4-8F2A-8FB6-D53C-36E7BED4AFF2}"/>
              </a:ext>
            </a:extLst>
          </p:cNvPr>
          <p:cNvGrpSpPr/>
          <p:nvPr/>
        </p:nvGrpSpPr>
        <p:grpSpPr>
          <a:xfrm rot="5400000">
            <a:off x="10491261" y="-191545"/>
            <a:ext cx="1450759" cy="1833852"/>
            <a:chOff x="20" y="0"/>
            <a:chExt cx="7359650" cy="8749030"/>
          </a:xfrm>
        </p:grpSpPr>
        <p:pic>
          <p:nvPicPr>
            <p:cNvPr id="8" name="object 3">
              <a:extLst>
                <a:ext uri="{FF2B5EF4-FFF2-40B4-BE49-F238E27FC236}">
                  <a16:creationId xmlns:a16="http://schemas.microsoft.com/office/drawing/2014/main" id="{98A6C160-2829-E9A3-8459-BA421721F0E6}"/>
                </a:ext>
              </a:extLst>
            </p:cNvPr>
            <p:cNvPicPr/>
            <p:nvPr/>
          </p:nvPicPr>
          <p:blipFill>
            <a:blip r:embed="rId2" cstate="print"/>
            <a:stretch>
              <a:fillRect/>
            </a:stretch>
          </p:blipFill>
          <p:spPr>
            <a:xfrm>
              <a:off x="20" y="0"/>
              <a:ext cx="7359200" cy="8748678"/>
            </a:xfrm>
            <a:prstGeom prst="rect">
              <a:avLst/>
            </a:prstGeom>
          </p:spPr>
        </p:pic>
        <p:pic>
          <p:nvPicPr>
            <p:cNvPr id="9" name="object 4">
              <a:extLst>
                <a:ext uri="{FF2B5EF4-FFF2-40B4-BE49-F238E27FC236}">
                  <a16:creationId xmlns:a16="http://schemas.microsoft.com/office/drawing/2014/main" id="{A6DA3555-067C-D085-ADD3-6BA5F6172DEC}"/>
                </a:ext>
              </a:extLst>
            </p:cNvPr>
            <p:cNvPicPr/>
            <p:nvPr/>
          </p:nvPicPr>
          <p:blipFill>
            <a:blip r:embed="rId3" cstate="print"/>
            <a:stretch>
              <a:fillRect/>
            </a:stretch>
          </p:blipFill>
          <p:spPr>
            <a:xfrm>
              <a:off x="20" y="0"/>
              <a:ext cx="7359200" cy="8748678"/>
            </a:xfrm>
            <a:prstGeom prst="rect">
              <a:avLst/>
            </a:prstGeom>
          </p:spPr>
        </p:pic>
      </p:grpSp>
      <p:pic>
        <p:nvPicPr>
          <p:cNvPr id="13" name="object 5">
            <a:extLst>
              <a:ext uri="{FF2B5EF4-FFF2-40B4-BE49-F238E27FC236}">
                <a16:creationId xmlns:a16="http://schemas.microsoft.com/office/drawing/2014/main" id="{21A5668A-CFFA-D89F-1A0C-F896CF84B212}"/>
              </a:ext>
            </a:extLst>
          </p:cNvPr>
          <p:cNvPicPr/>
          <p:nvPr/>
        </p:nvPicPr>
        <p:blipFill>
          <a:blip r:embed="rId4" cstate="print">
            <a:duotone>
              <a:prstClr val="black"/>
              <a:schemeClr val="accent1">
                <a:tint val="45000"/>
                <a:satMod val="400000"/>
              </a:schemeClr>
            </a:duotone>
          </a:blip>
          <a:stretch>
            <a:fillRect/>
          </a:stretch>
        </p:blipFill>
        <p:spPr>
          <a:xfrm>
            <a:off x="10612196" y="4975387"/>
            <a:ext cx="1086967" cy="1130299"/>
          </a:xfrm>
          <a:prstGeom prst="rect">
            <a:avLst/>
          </a:prstGeom>
        </p:spPr>
      </p:pic>
    </p:spTree>
    <p:extLst>
      <p:ext uri="{BB962C8B-B14F-4D97-AF65-F5344CB8AC3E}">
        <p14:creationId xmlns:p14="http://schemas.microsoft.com/office/powerpoint/2010/main" val="278982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B1627-2EBD-A707-83CE-C47C7E55789B}"/>
              </a:ext>
            </a:extLst>
          </p:cNvPr>
          <p:cNvSpPr>
            <a:spLocks noGrp="1"/>
          </p:cNvSpPr>
          <p:nvPr>
            <p:ph type="title"/>
          </p:nvPr>
        </p:nvSpPr>
        <p:spPr/>
        <p:txBody>
          <a:bodyPr>
            <a:noAutofit/>
          </a:bodyPr>
          <a:lstStyle/>
          <a:p>
            <a:r>
              <a:rPr lang="en-US" dirty="0">
                <a:solidFill>
                  <a:schemeClr val="tx1"/>
                </a:solidFill>
                <a:latin typeface="Segoe UI Black" panose="020B0A02040204020203" pitchFamily="34" charset="0"/>
                <a:ea typeface="Segoe UI Black" panose="020B0A02040204020203" pitchFamily="34" charset="0"/>
              </a:rPr>
              <a:t>PROJECT PROPOSAL</a:t>
            </a:r>
          </a:p>
        </p:txBody>
      </p:sp>
      <p:sp>
        <p:nvSpPr>
          <p:cNvPr id="3" name="Content Placeholder 2">
            <a:extLst>
              <a:ext uri="{FF2B5EF4-FFF2-40B4-BE49-F238E27FC236}">
                <a16:creationId xmlns:a16="http://schemas.microsoft.com/office/drawing/2014/main" id="{8486102F-209A-035B-FB12-87684FC971E2}"/>
              </a:ext>
            </a:extLst>
          </p:cNvPr>
          <p:cNvSpPr>
            <a:spLocks noGrp="1"/>
          </p:cNvSpPr>
          <p:nvPr>
            <p:ph idx="1"/>
          </p:nvPr>
        </p:nvSpPr>
        <p:spPr/>
        <p:txBody>
          <a:bodyPr>
            <a:normAutofit/>
          </a:bodyPr>
          <a:lstStyle/>
          <a:p>
            <a:pPr algn="just"/>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The purpose of this proposal is to use the "Employee Compensation" dataset to conduct research on the compensation structure of the City and County of San Francisco. This research will help identify any disparities in pay and benefits among different employee groups, as well as provide insights into the overall compensation structure of the city.</a:t>
            </a:r>
          </a:p>
        </p:txBody>
      </p:sp>
      <p:grpSp>
        <p:nvGrpSpPr>
          <p:cNvPr id="4" name="object 2">
            <a:extLst>
              <a:ext uri="{FF2B5EF4-FFF2-40B4-BE49-F238E27FC236}">
                <a16:creationId xmlns:a16="http://schemas.microsoft.com/office/drawing/2014/main" id="{F620EA05-14BE-D801-084E-C63010AE5EA4}"/>
              </a:ext>
            </a:extLst>
          </p:cNvPr>
          <p:cNvGrpSpPr/>
          <p:nvPr/>
        </p:nvGrpSpPr>
        <p:grpSpPr>
          <a:xfrm>
            <a:off x="0" y="3927686"/>
            <a:ext cx="2031229" cy="2414692"/>
            <a:chOff x="20" y="0"/>
            <a:chExt cx="7359650" cy="8749030"/>
          </a:xfrm>
        </p:grpSpPr>
        <p:pic>
          <p:nvPicPr>
            <p:cNvPr id="5" name="object 3">
              <a:extLst>
                <a:ext uri="{FF2B5EF4-FFF2-40B4-BE49-F238E27FC236}">
                  <a16:creationId xmlns:a16="http://schemas.microsoft.com/office/drawing/2014/main" id="{2A33D519-8418-9D10-5CBB-9E68C3987945}"/>
                </a:ext>
              </a:extLst>
            </p:cNvPr>
            <p:cNvPicPr/>
            <p:nvPr/>
          </p:nvPicPr>
          <p:blipFill>
            <a:blip r:embed="rId2" cstate="print"/>
            <a:stretch>
              <a:fillRect/>
            </a:stretch>
          </p:blipFill>
          <p:spPr>
            <a:xfrm>
              <a:off x="20" y="0"/>
              <a:ext cx="7359200" cy="8748678"/>
            </a:xfrm>
            <a:prstGeom prst="rect">
              <a:avLst/>
            </a:prstGeom>
          </p:spPr>
        </p:pic>
        <p:pic>
          <p:nvPicPr>
            <p:cNvPr id="6" name="object 4">
              <a:extLst>
                <a:ext uri="{FF2B5EF4-FFF2-40B4-BE49-F238E27FC236}">
                  <a16:creationId xmlns:a16="http://schemas.microsoft.com/office/drawing/2014/main" id="{16B80FFE-B661-D04A-7F39-F83C7A4360D1}"/>
                </a:ext>
              </a:extLst>
            </p:cNvPr>
            <p:cNvPicPr/>
            <p:nvPr/>
          </p:nvPicPr>
          <p:blipFill>
            <a:blip r:embed="rId3" cstate="print"/>
            <a:stretch>
              <a:fillRect/>
            </a:stretch>
          </p:blipFill>
          <p:spPr>
            <a:xfrm>
              <a:off x="20" y="0"/>
              <a:ext cx="7359200" cy="8748678"/>
            </a:xfrm>
            <a:prstGeom prst="rect">
              <a:avLst/>
            </a:prstGeom>
          </p:spPr>
        </p:pic>
      </p:grpSp>
      <p:grpSp>
        <p:nvGrpSpPr>
          <p:cNvPr id="7" name="object 2">
            <a:extLst>
              <a:ext uri="{FF2B5EF4-FFF2-40B4-BE49-F238E27FC236}">
                <a16:creationId xmlns:a16="http://schemas.microsoft.com/office/drawing/2014/main" id="{08C5F2E4-8F2A-8FB6-D53C-36E7BED4AFF2}"/>
              </a:ext>
            </a:extLst>
          </p:cNvPr>
          <p:cNvGrpSpPr/>
          <p:nvPr/>
        </p:nvGrpSpPr>
        <p:grpSpPr>
          <a:xfrm rot="5400000">
            <a:off x="10491261" y="-191545"/>
            <a:ext cx="1450759" cy="1833852"/>
            <a:chOff x="20" y="0"/>
            <a:chExt cx="7359650" cy="8749030"/>
          </a:xfrm>
        </p:grpSpPr>
        <p:pic>
          <p:nvPicPr>
            <p:cNvPr id="8" name="object 3">
              <a:extLst>
                <a:ext uri="{FF2B5EF4-FFF2-40B4-BE49-F238E27FC236}">
                  <a16:creationId xmlns:a16="http://schemas.microsoft.com/office/drawing/2014/main" id="{98A6C160-2829-E9A3-8459-BA421721F0E6}"/>
                </a:ext>
              </a:extLst>
            </p:cNvPr>
            <p:cNvPicPr/>
            <p:nvPr/>
          </p:nvPicPr>
          <p:blipFill>
            <a:blip r:embed="rId2" cstate="print"/>
            <a:stretch>
              <a:fillRect/>
            </a:stretch>
          </p:blipFill>
          <p:spPr>
            <a:xfrm>
              <a:off x="20" y="0"/>
              <a:ext cx="7359200" cy="8748678"/>
            </a:xfrm>
            <a:prstGeom prst="rect">
              <a:avLst/>
            </a:prstGeom>
          </p:spPr>
        </p:pic>
        <p:pic>
          <p:nvPicPr>
            <p:cNvPr id="9" name="object 4">
              <a:extLst>
                <a:ext uri="{FF2B5EF4-FFF2-40B4-BE49-F238E27FC236}">
                  <a16:creationId xmlns:a16="http://schemas.microsoft.com/office/drawing/2014/main" id="{A6DA3555-067C-D085-ADD3-6BA5F6172DEC}"/>
                </a:ext>
              </a:extLst>
            </p:cNvPr>
            <p:cNvPicPr/>
            <p:nvPr/>
          </p:nvPicPr>
          <p:blipFill>
            <a:blip r:embed="rId3" cstate="print"/>
            <a:stretch>
              <a:fillRect/>
            </a:stretch>
          </p:blipFill>
          <p:spPr>
            <a:xfrm>
              <a:off x="20" y="0"/>
              <a:ext cx="7359200" cy="8748678"/>
            </a:xfrm>
            <a:prstGeom prst="rect">
              <a:avLst/>
            </a:prstGeom>
          </p:spPr>
        </p:pic>
      </p:grpSp>
      <p:pic>
        <p:nvPicPr>
          <p:cNvPr id="12" name="object 8">
            <a:extLst>
              <a:ext uri="{FF2B5EF4-FFF2-40B4-BE49-F238E27FC236}">
                <a16:creationId xmlns:a16="http://schemas.microsoft.com/office/drawing/2014/main" id="{F1BA2720-5B87-0994-D883-46A03ADAFB1F}"/>
              </a:ext>
            </a:extLst>
          </p:cNvPr>
          <p:cNvPicPr/>
          <p:nvPr/>
        </p:nvPicPr>
        <p:blipFill>
          <a:blip r:embed="rId4" cstate="print">
            <a:duotone>
              <a:prstClr val="black"/>
              <a:schemeClr val="accent1">
                <a:tint val="45000"/>
                <a:satMod val="400000"/>
              </a:schemeClr>
            </a:duotone>
          </a:blip>
          <a:stretch>
            <a:fillRect/>
          </a:stretch>
        </p:blipFill>
        <p:spPr>
          <a:xfrm>
            <a:off x="10305647" y="4974117"/>
            <a:ext cx="1578145" cy="1131570"/>
          </a:xfrm>
          <a:prstGeom prst="rect">
            <a:avLst/>
          </a:prstGeom>
        </p:spPr>
      </p:pic>
    </p:spTree>
    <p:extLst>
      <p:ext uri="{BB962C8B-B14F-4D97-AF65-F5344CB8AC3E}">
        <p14:creationId xmlns:p14="http://schemas.microsoft.com/office/powerpoint/2010/main" val="132549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B1627-2EBD-A707-83CE-C47C7E55789B}"/>
              </a:ext>
            </a:extLst>
          </p:cNvPr>
          <p:cNvSpPr>
            <a:spLocks noGrp="1"/>
          </p:cNvSpPr>
          <p:nvPr>
            <p:ph type="title"/>
          </p:nvPr>
        </p:nvSpPr>
        <p:spPr/>
        <p:txBody>
          <a:bodyPr>
            <a:noAutofit/>
          </a:bodyPr>
          <a:lstStyle/>
          <a:p>
            <a:r>
              <a:rPr lang="en-US" dirty="0">
                <a:solidFill>
                  <a:schemeClr val="tx1"/>
                </a:solidFill>
                <a:latin typeface="Segoe UI Black" panose="020B0A02040204020203" pitchFamily="34" charset="0"/>
                <a:ea typeface="Segoe UI Black" panose="020B0A02040204020203" pitchFamily="34" charset="0"/>
              </a:rPr>
              <a:t>ANALYSIS QUESTIONS</a:t>
            </a:r>
          </a:p>
        </p:txBody>
      </p:sp>
      <p:sp>
        <p:nvSpPr>
          <p:cNvPr id="3" name="Content Placeholder 2">
            <a:extLst>
              <a:ext uri="{FF2B5EF4-FFF2-40B4-BE49-F238E27FC236}">
                <a16:creationId xmlns:a16="http://schemas.microsoft.com/office/drawing/2014/main" id="{8486102F-209A-035B-FB12-87684FC971E2}"/>
              </a:ext>
            </a:extLst>
          </p:cNvPr>
          <p:cNvSpPr>
            <a:spLocks noGrp="1"/>
          </p:cNvSpPr>
          <p:nvPr>
            <p:ph idx="1"/>
          </p:nvPr>
        </p:nvSpPr>
        <p:spPr/>
        <p:txBody>
          <a:bodyPr>
            <a:normAutofit/>
          </a:bodyPr>
          <a:lstStyle/>
          <a:p>
            <a:pPr marL="457200" indent="-457200" rtl="0">
              <a:buFont typeface="+mj-lt"/>
              <a:buAutoNum type="arabicPeriod"/>
            </a:pPr>
            <a:r>
              <a:rPr lang="en-US" sz="2000" dirty="0">
                <a:solidFill>
                  <a:schemeClr val="tx1"/>
                </a:solidFill>
                <a:latin typeface="Roboto" panose="02000000000000000000" pitchFamily="2" charset="0"/>
                <a:ea typeface="Roboto" panose="02000000000000000000" pitchFamily="2" charset="0"/>
                <a:cs typeface="Roboto" panose="02000000000000000000" pitchFamily="2" charset="0"/>
              </a:rPr>
              <a:t>Which organization group is spending more time at work (doing overtime)?</a:t>
            </a:r>
          </a:p>
          <a:p>
            <a:pPr marL="457200" indent="-457200">
              <a:buFont typeface="+mj-lt"/>
              <a:buAutoNum type="arabicPeriod"/>
            </a:pPr>
            <a:r>
              <a:rPr lang="en-US" sz="2000" dirty="0">
                <a:solidFill>
                  <a:schemeClr val="tx1"/>
                </a:solidFill>
                <a:latin typeface="Roboto" panose="02000000000000000000" pitchFamily="2" charset="0"/>
                <a:ea typeface="Roboto" panose="02000000000000000000" pitchFamily="2" charset="0"/>
                <a:cs typeface="Roboto" panose="02000000000000000000" pitchFamily="2" charset="0"/>
              </a:rPr>
              <a:t>Percentage of Employee Compensation received in all Departments?</a:t>
            </a:r>
          </a:p>
          <a:p>
            <a:pPr marL="457200" indent="-457200">
              <a:buFont typeface="+mj-lt"/>
              <a:buAutoNum type="arabicPeriod"/>
            </a:pPr>
            <a:r>
              <a:rPr lang="en-US" sz="2000" dirty="0">
                <a:solidFill>
                  <a:schemeClr val="tx1"/>
                </a:solidFill>
                <a:latin typeface="Roboto" panose="02000000000000000000" pitchFamily="2" charset="0"/>
                <a:ea typeface="Roboto" panose="02000000000000000000" pitchFamily="2" charset="0"/>
                <a:cs typeface="Roboto" panose="02000000000000000000" pitchFamily="2" charset="0"/>
              </a:rPr>
              <a:t>Are employees getting paid for the amount of time and overtime what they are contributing towards their job?</a:t>
            </a:r>
          </a:p>
          <a:p>
            <a:pPr marL="457200" indent="-457200" rtl="0">
              <a:buFont typeface="+mj-lt"/>
              <a:buAutoNum type="arabicPeriod"/>
            </a:pPr>
            <a:r>
              <a:rPr lang="en-US" sz="2000" dirty="0">
                <a:solidFill>
                  <a:schemeClr val="tx1"/>
                </a:solidFill>
                <a:latin typeface="Roboto" panose="02000000000000000000" pitchFamily="2" charset="0"/>
                <a:ea typeface="Roboto" panose="02000000000000000000" pitchFamily="2" charset="0"/>
                <a:cs typeface="Roboto" panose="02000000000000000000" pitchFamily="2" charset="0"/>
              </a:rPr>
              <a:t>Is Salary Distribution/ benefits same across all the years?</a:t>
            </a:r>
          </a:p>
          <a:p>
            <a:pPr rtl="0" fontAlgn="ctr">
              <a:spcBef>
                <a:spcPts val="0"/>
              </a:spcBef>
              <a:spcAft>
                <a:spcPts val="0"/>
              </a:spcAft>
            </a:pPr>
            <a:endParaRPr lang="en-US" sz="2000" b="0" i="0" dirty="0">
              <a:solidFill>
                <a:schemeClr val="tx1"/>
              </a:solidFill>
              <a:effectLst/>
              <a:latin typeface="Roboto" panose="02000000000000000000" pitchFamily="2" charset="0"/>
              <a:ea typeface="Roboto" panose="02000000000000000000" pitchFamily="2" charset="0"/>
              <a:cs typeface="Roboto" panose="02000000000000000000" pitchFamily="2" charset="0"/>
            </a:endParaRPr>
          </a:p>
          <a:p>
            <a:endParaRPr lang="en-US" sz="20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algn="just"/>
            <a:endParaRPr lang="en-US" sz="200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grpSp>
        <p:nvGrpSpPr>
          <p:cNvPr id="4" name="object 2">
            <a:extLst>
              <a:ext uri="{FF2B5EF4-FFF2-40B4-BE49-F238E27FC236}">
                <a16:creationId xmlns:a16="http://schemas.microsoft.com/office/drawing/2014/main" id="{F620EA05-14BE-D801-084E-C63010AE5EA4}"/>
              </a:ext>
            </a:extLst>
          </p:cNvPr>
          <p:cNvGrpSpPr/>
          <p:nvPr/>
        </p:nvGrpSpPr>
        <p:grpSpPr>
          <a:xfrm>
            <a:off x="-121919" y="4316993"/>
            <a:ext cx="1691640" cy="2010994"/>
            <a:chOff x="20" y="0"/>
            <a:chExt cx="7359650" cy="8749030"/>
          </a:xfrm>
        </p:grpSpPr>
        <p:pic>
          <p:nvPicPr>
            <p:cNvPr id="5" name="object 3">
              <a:extLst>
                <a:ext uri="{FF2B5EF4-FFF2-40B4-BE49-F238E27FC236}">
                  <a16:creationId xmlns:a16="http://schemas.microsoft.com/office/drawing/2014/main" id="{2A33D519-8418-9D10-5CBB-9E68C3987945}"/>
                </a:ext>
              </a:extLst>
            </p:cNvPr>
            <p:cNvPicPr/>
            <p:nvPr/>
          </p:nvPicPr>
          <p:blipFill>
            <a:blip r:embed="rId2" cstate="print"/>
            <a:stretch>
              <a:fillRect/>
            </a:stretch>
          </p:blipFill>
          <p:spPr>
            <a:xfrm>
              <a:off x="20" y="0"/>
              <a:ext cx="7359200" cy="8748678"/>
            </a:xfrm>
            <a:prstGeom prst="rect">
              <a:avLst/>
            </a:prstGeom>
          </p:spPr>
        </p:pic>
        <p:pic>
          <p:nvPicPr>
            <p:cNvPr id="6" name="object 4">
              <a:extLst>
                <a:ext uri="{FF2B5EF4-FFF2-40B4-BE49-F238E27FC236}">
                  <a16:creationId xmlns:a16="http://schemas.microsoft.com/office/drawing/2014/main" id="{16B80FFE-B661-D04A-7F39-F83C7A4360D1}"/>
                </a:ext>
              </a:extLst>
            </p:cNvPr>
            <p:cNvPicPr/>
            <p:nvPr/>
          </p:nvPicPr>
          <p:blipFill>
            <a:blip r:embed="rId3" cstate="print"/>
            <a:stretch>
              <a:fillRect/>
            </a:stretch>
          </p:blipFill>
          <p:spPr>
            <a:xfrm>
              <a:off x="20" y="0"/>
              <a:ext cx="7359200" cy="8748678"/>
            </a:xfrm>
            <a:prstGeom prst="rect">
              <a:avLst/>
            </a:prstGeom>
          </p:spPr>
        </p:pic>
      </p:grpSp>
      <p:grpSp>
        <p:nvGrpSpPr>
          <p:cNvPr id="7" name="object 2">
            <a:extLst>
              <a:ext uri="{FF2B5EF4-FFF2-40B4-BE49-F238E27FC236}">
                <a16:creationId xmlns:a16="http://schemas.microsoft.com/office/drawing/2014/main" id="{08C5F2E4-8F2A-8FB6-D53C-36E7BED4AFF2}"/>
              </a:ext>
            </a:extLst>
          </p:cNvPr>
          <p:cNvGrpSpPr/>
          <p:nvPr/>
        </p:nvGrpSpPr>
        <p:grpSpPr>
          <a:xfrm rot="5400000">
            <a:off x="10491261" y="-191545"/>
            <a:ext cx="1450759" cy="1833852"/>
            <a:chOff x="20" y="0"/>
            <a:chExt cx="7359650" cy="8749030"/>
          </a:xfrm>
        </p:grpSpPr>
        <p:pic>
          <p:nvPicPr>
            <p:cNvPr id="8" name="object 3">
              <a:extLst>
                <a:ext uri="{FF2B5EF4-FFF2-40B4-BE49-F238E27FC236}">
                  <a16:creationId xmlns:a16="http://schemas.microsoft.com/office/drawing/2014/main" id="{98A6C160-2829-E9A3-8459-BA421721F0E6}"/>
                </a:ext>
              </a:extLst>
            </p:cNvPr>
            <p:cNvPicPr/>
            <p:nvPr/>
          </p:nvPicPr>
          <p:blipFill>
            <a:blip r:embed="rId2" cstate="print"/>
            <a:stretch>
              <a:fillRect/>
            </a:stretch>
          </p:blipFill>
          <p:spPr>
            <a:xfrm>
              <a:off x="20" y="0"/>
              <a:ext cx="7359200" cy="8748678"/>
            </a:xfrm>
            <a:prstGeom prst="rect">
              <a:avLst/>
            </a:prstGeom>
          </p:spPr>
        </p:pic>
        <p:pic>
          <p:nvPicPr>
            <p:cNvPr id="9" name="object 4">
              <a:extLst>
                <a:ext uri="{FF2B5EF4-FFF2-40B4-BE49-F238E27FC236}">
                  <a16:creationId xmlns:a16="http://schemas.microsoft.com/office/drawing/2014/main" id="{A6DA3555-067C-D085-ADD3-6BA5F6172DEC}"/>
                </a:ext>
              </a:extLst>
            </p:cNvPr>
            <p:cNvPicPr/>
            <p:nvPr/>
          </p:nvPicPr>
          <p:blipFill>
            <a:blip r:embed="rId3" cstate="print"/>
            <a:stretch>
              <a:fillRect/>
            </a:stretch>
          </p:blipFill>
          <p:spPr>
            <a:xfrm>
              <a:off x="20" y="0"/>
              <a:ext cx="7359200" cy="8748678"/>
            </a:xfrm>
            <a:prstGeom prst="rect">
              <a:avLst/>
            </a:prstGeom>
          </p:spPr>
        </p:pic>
      </p:grpSp>
      <p:pic>
        <p:nvPicPr>
          <p:cNvPr id="10" name="object 9">
            <a:extLst>
              <a:ext uri="{FF2B5EF4-FFF2-40B4-BE49-F238E27FC236}">
                <a16:creationId xmlns:a16="http://schemas.microsoft.com/office/drawing/2014/main" id="{5BC85C41-6FE9-3BFB-5EF9-3399E56AB179}"/>
              </a:ext>
            </a:extLst>
          </p:cNvPr>
          <p:cNvPicPr/>
          <p:nvPr/>
        </p:nvPicPr>
        <p:blipFill>
          <a:blip r:embed="rId4" cstate="print">
            <a:duotone>
              <a:prstClr val="black"/>
              <a:schemeClr val="accent1">
                <a:tint val="45000"/>
                <a:satMod val="400000"/>
              </a:schemeClr>
            </a:duotone>
          </a:blip>
          <a:stretch>
            <a:fillRect/>
          </a:stretch>
        </p:blipFill>
        <p:spPr>
          <a:xfrm>
            <a:off x="10778115" y="5120641"/>
            <a:ext cx="1142091" cy="1126489"/>
          </a:xfrm>
          <a:prstGeom prst="rect">
            <a:avLst/>
          </a:prstGeom>
        </p:spPr>
      </p:pic>
    </p:spTree>
    <p:extLst>
      <p:ext uri="{BB962C8B-B14F-4D97-AF65-F5344CB8AC3E}">
        <p14:creationId xmlns:p14="http://schemas.microsoft.com/office/powerpoint/2010/main" val="3953017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2">
            <a:extLst>
              <a:ext uri="{FF2B5EF4-FFF2-40B4-BE49-F238E27FC236}">
                <a16:creationId xmlns:a16="http://schemas.microsoft.com/office/drawing/2014/main" id="{F620EA05-14BE-D801-084E-C63010AE5EA4}"/>
              </a:ext>
            </a:extLst>
          </p:cNvPr>
          <p:cNvGrpSpPr/>
          <p:nvPr/>
        </p:nvGrpSpPr>
        <p:grpSpPr>
          <a:xfrm>
            <a:off x="0" y="1028753"/>
            <a:ext cx="3794760" cy="4511149"/>
            <a:chOff x="20" y="0"/>
            <a:chExt cx="7359650" cy="8749030"/>
          </a:xfrm>
        </p:grpSpPr>
        <p:pic>
          <p:nvPicPr>
            <p:cNvPr id="5" name="object 3">
              <a:extLst>
                <a:ext uri="{FF2B5EF4-FFF2-40B4-BE49-F238E27FC236}">
                  <a16:creationId xmlns:a16="http://schemas.microsoft.com/office/drawing/2014/main" id="{2A33D519-8418-9D10-5CBB-9E68C3987945}"/>
                </a:ext>
              </a:extLst>
            </p:cNvPr>
            <p:cNvPicPr/>
            <p:nvPr/>
          </p:nvPicPr>
          <p:blipFill>
            <a:blip r:embed="rId2" cstate="print"/>
            <a:stretch>
              <a:fillRect/>
            </a:stretch>
          </p:blipFill>
          <p:spPr>
            <a:xfrm>
              <a:off x="20" y="0"/>
              <a:ext cx="7359200" cy="8748678"/>
            </a:xfrm>
            <a:prstGeom prst="rect">
              <a:avLst/>
            </a:prstGeom>
          </p:spPr>
        </p:pic>
        <p:pic>
          <p:nvPicPr>
            <p:cNvPr id="6" name="object 4">
              <a:extLst>
                <a:ext uri="{FF2B5EF4-FFF2-40B4-BE49-F238E27FC236}">
                  <a16:creationId xmlns:a16="http://schemas.microsoft.com/office/drawing/2014/main" id="{16B80FFE-B661-D04A-7F39-F83C7A4360D1}"/>
                </a:ext>
              </a:extLst>
            </p:cNvPr>
            <p:cNvPicPr/>
            <p:nvPr/>
          </p:nvPicPr>
          <p:blipFill>
            <a:blip r:embed="rId3" cstate="print"/>
            <a:stretch>
              <a:fillRect/>
            </a:stretch>
          </p:blipFill>
          <p:spPr>
            <a:xfrm>
              <a:off x="20" y="0"/>
              <a:ext cx="7359200" cy="8748678"/>
            </a:xfrm>
            <a:prstGeom prst="rect">
              <a:avLst/>
            </a:prstGeom>
          </p:spPr>
        </p:pic>
      </p:grpSp>
      <p:grpSp>
        <p:nvGrpSpPr>
          <p:cNvPr id="7" name="object 2">
            <a:extLst>
              <a:ext uri="{FF2B5EF4-FFF2-40B4-BE49-F238E27FC236}">
                <a16:creationId xmlns:a16="http://schemas.microsoft.com/office/drawing/2014/main" id="{08C5F2E4-8F2A-8FB6-D53C-36E7BED4AFF2}"/>
              </a:ext>
            </a:extLst>
          </p:cNvPr>
          <p:cNvGrpSpPr/>
          <p:nvPr/>
        </p:nvGrpSpPr>
        <p:grpSpPr>
          <a:xfrm rot="5400000">
            <a:off x="8251830" y="-452736"/>
            <a:ext cx="3429000" cy="4334475"/>
            <a:chOff x="20" y="0"/>
            <a:chExt cx="7359650" cy="8749030"/>
          </a:xfrm>
        </p:grpSpPr>
        <p:pic>
          <p:nvPicPr>
            <p:cNvPr id="8" name="object 3">
              <a:extLst>
                <a:ext uri="{FF2B5EF4-FFF2-40B4-BE49-F238E27FC236}">
                  <a16:creationId xmlns:a16="http://schemas.microsoft.com/office/drawing/2014/main" id="{98A6C160-2829-E9A3-8459-BA421721F0E6}"/>
                </a:ext>
              </a:extLst>
            </p:cNvPr>
            <p:cNvPicPr/>
            <p:nvPr/>
          </p:nvPicPr>
          <p:blipFill>
            <a:blip r:embed="rId2" cstate="print"/>
            <a:stretch>
              <a:fillRect/>
            </a:stretch>
          </p:blipFill>
          <p:spPr>
            <a:xfrm>
              <a:off x="20" y="0"/>
              <a:ext cx="7359200" cy="8748678"/>
            </a:xfrm>
            <a:prstGeom prst="rect">
              <a:avLst/>
            </a:prstGeom>
          </p:spPr>
        </p:pic>
        <p:pic>
          <p:nvPicPr>
            <p:cNvPr id="9" name="object 4">
              <a:extLst>
                <a:ext uri="{FF2B5EF4-FFF2-40B4-BE49-F238E27FC236}">
                  <a16:creationId xmlns:a16="http://schemas.microsoft.com/office/drawing/2014/main" id="{A6DA3555-067C-D085-ADD3-6BA5F6172DEC}"/>
                </a:ext>
              </a:extLst>
            </p:cNvPr>
            <p:cNvPicPr/>
            <p:nvPr/>
          </p:nvPicPr>
          <p:blipFill>
            <a:blip r:embed="rId3" cstate="print"/>
            <a:stretch>
              <a:fillRect/>
            </a:stretch>
          </p:blipFill>
          <p:spPr>
            <a:xfrm>
              <a:off x="20" y="0"/>
              <a:ext cx="7359200" cy="8748678"/>
            </a:xfrm>
            <a:prstGeom prst="rect">
              <a:avLst/>
            </a:prstGeom>
          </p:spPr>
        </p:pic>
      </p:grpSp>
      <p:sp>
        <p:nvSpPr>
          <p:cNvPr id="2" name="Title 1">
            <a:extLst>
              <a:ext uri="{FF2B5EF4-FFF2-40B4-BE49-F238E27FC236}">
                <a16:creationId xmlns:a16="http://schemas.microsoft.com/office/drawing/2014/main" id="{F9EB1627-2EBD-A707-83CE-C47C7E55789B}"/>
              </a:ext>
            </a:extLst>
          </p:cNvPr>
          <p:cNvSpPr>
            <a:spLocks noGrp="1"/>
          </p:cNvSpPr>
          <p:nvPr>
            <p:ph type="title"/>
          </p:nvPr>
        </p:nvSpPr>
        <p:spPr>
          <a:xfrm>
            <a:off x="1066800" y="1883883"/>
            <a:ext cx="10058400" cy="923499"/>
          </a:xfrm>
        </p:spPr>
        <p:txBody>
          <a:bodyPr>
            <a:noAutofit/>
          </a:bodyPr>
          <a:lstStyle/>
          <a:p>
            <a:pPr algn="ctr"/>
            <a:r>
              <a:rPr lang="en-US" dirty="0">
                <a:solidFill>
                  <a:schemeClr val="tx1"/>
                </a:solidFill>
                <a:latin typeface="Segoe UI Black" panose="020B0A02040204020203" pitchFamily="34" charset="0"/>
                <a:ea typeface="Segoe UI Black" panose="020B0A02040204020203" pitchFamily="34" charset="0"/>
              </a:rPr>
              <a:t>DESCRIPTIVE STATISTICS</a:t>
            </a:r>
          </a:p>
        </p:txBody>
      </p:sp>
    </p:spTree>
    <p:extLst>
      <p:ext uri="{BB962C8B-B14F-4D97-AF65-F5344CB8AC3E}">
        <p14:creationId xmlns:p14="http://schemas.microsoft.com/office/powerpoint/2010/main" val="119952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2">
            <a:extLst>
              <a:ext uri="{FF2B5EF4-FFF2-40B4-BE49-F238E27FC236}">
                <a16:creationId xmlns:a16="http://schemas.microsoft.com/office/drawing/2014/main" id="{F620EA05-14BE-D801-084E-C63010AE5EA4}"/>
              </a:ext>
            </a:extLst>
          </p:cNvPr>
          <p:cNvGrpSpPr/>
          <p:nvPr/>
        </p:nvGrpSpPr>
        <p:grpSpPr>
          <a:xfrm>
            <a:off x="0" y="1028753"/>
            <a:ext cx="3794760" cy="4511149"/>
            <a:chOff x="20" y="0"/>
            <a:chExt cx="7359650" cy="8749030"/>
          </a:xfrm>
        </p:grpSpPr>
        <p:pic>
          <p:nvPicPr>
            <p:cNvPr id="5" name="object 3">
              <a:extLst>
                <a:ext uri="{FF2B5EF4-FFF2-40B4-BE49-F238E27FC236}">
                  <a16:creationId xmlns:a16="http://schemas.microsoft.com/office/drawing/2014/main" id="{2A33D519-8418-9D10-5CBB-9E68C3987945}"/>
                </a:ext>
              </a:extLst>
            </p:cNvPr>
            <p:cNvPicPr/>
            <p:nvPr/>
          </p:nvPicPr>
          <p:blipFill>
            <a:blip r:embed="rId2" cstate="print"/>
            <a:stretch>
              <a:fillRect/>
            </a:stretch>
          </p:blipFill>
          <p:spPr>
            <a:xfrm>
              <a:off x="20" y="0"/>
              <a:ext cx="7359200" cy="8748678"/>
            </a:xfrm>
            <a:prstGeom prst="rect">
              <a:avLst/>
            </a:prstGeom>
          </p:spPr>
        </p:pic>
        <p:pic>
          <p:nvPicPr>
            <p:cNvPr id="6" name="object 4">
              <a:extLst>
                <a:ext uri="{FF2B5EF4-FFF2-40B4-BE49-F238E27FC236}">
                  <a16:creationId xmlns:a16="http://schemas.microsoft.com/office/drawing/2014/main" id="{16B80FFE-B661-D04A-7F39-F83C7A4360D1}"/>
                </a:ext>
              </a:extLst>
            </p:cNvPr>
            <p:cNvPicPr/>
            <p:nvPr/>
          </p:nvPicPr>
          <p:blipFill>
            <a:blip r:embed="rId3" cstate="print"/>
            <a:stretch>
              <a:fillRect/>
            </a:stretch>
          </p:blipFill>
          <p:spPr>
            <a:xfrm>
              <a:off x="20" y="0"/>
              <a:ext cx="7359200" cy="8748678"/>
            </a:xfrm>
            <a:prstGeom prst="rect">
              <a:avLst/>
            </a:prstGeom>
          </p:spPr>
        </p:pic>
      </p:grpSp>
      <p:grpSp>
        <p:nvGrpSpPr>
          <p:cNvPr id="7" name="object 2">
            <a:extLst>
              <a:ext uri="{FF2B5EF4-FFF2-40B4-BE49-F238E27FC236}">
                <a16:creationId xmlns:a16="http://schemas.microsoft.com/office/drawing/2014/main" id="{08C5F2E4-8F2A-8FB6-D53C-36E7BED4AFF2}"/>
              </a:ext>
            </a:extLst>
          </p:cNvPr>
          <p:cNvGrpSpPr/>
          <p:nvPr/>
        </p:nvGrpSpPr>
        <p:grpSpPr>
          <a:xfrm rot="5400000">
            <a:off x="8251830" y="-452736"/>
            <a:ext cx="3429000" cy="4334475"/>
            <a:chOff x="20" y="0"/>
            <a:chExt cx="7359650" cy="8749030"/>
          </a:xfrm>
        </p:grpSpPr>
        <p:pic>
          <p:nvPicPr>
            <p:cNvPr id="8" name="object 3">
              <a:extLst>
                <a:ext uri="{FF2B5EF4-FFF2-40B4-BE49-F238E27FC236}">
                  <a16:creationId xmlns:a16="http://schemas.microsoft.com/office/drawing/2014/main" id="{98A6C160-2829-E9A3-8459-BA421721F0E6}"/>
                </a:ext>
              </a:extLst>
            </p:cNvPr>
            <p:cNvPicPr/>
            <p:nvPr/>
          </p:nvPicPr>
          <p:blipFill>
            <a:blip r:embed="rId2" cstate="print"/>
            <a:stretch>
              <a:fillRect/>
            </a:stretch>
          </p:blipFill>
          <p:spPr>
            <a:xfrm>
              <a:off x="20" y="0"/>
              <a:ext cx="7359200" cy="8748678"/>
            </a:xfrm>
            <a:prstGeom prst="rect">
              <a:avLst/>
            </a:prstGeom>
          </p:spPr>
        </p:pic>
        <p:pic>
          <p:nvPicPr>
            <p:cNvPr id="9" name="object 4">
              <a:extLst>
                <a:ext uri="{FF2B5EF4-FFF2-40B4-BE49-F238E27FC236}">
                  <a16:creationId xmlns:a16="http://schemas.microsoft.com/office/drawing/2014/main" id="{A6DA3555-067C-D085-ADD3-6BA5F6172DEC}"/>
                </a:ext>
              </a:extLst>
            </p:cNvPr>
            <p:cNvPicPr/>
            <p:nvPr/>
          </p:nvPicPr>
          <p:blipFill>
            <a:blip r:embed="rId3" cstate="print"/>
            <a:stretch>
              <a:fillRect/>
            </a:stretch>
          </p:blipFill>
          <p:spPr>
            <a:xfrm>
              <a:off x="20" y="0"/>
              <a:ext cx="7359200" cy="8748678"/>
            </a:xfrm>
            <a:prstGeom prst="rect">
              <a:avLst/>
            </a:prstGeom>
          </p:spPr>
        </p:pic>
      </p:grpSp>
      <p:pic>
        <p:nvPicPr>
          <p:cNvPr id="11" name="object 7">
            <a:extLst>
              <a:ext uri="{FF2B5EF4-FFF2-40B4-BE49-F238E27FC236}">
                <a16:creationId xmlns:a16="http://schemas.microsoft.com/office/drawing/2014/main" id="{04582252-8338-958C-83E7-8125C4175C8F}"/>
              </a:ext>
            </a:extLst>
          </p:cNvPr>
          <p:cNvPicPr/>
          <p:nvPr/>
        </p:nvPicPr>
        <p:blipFill>
          <a:blip r:embed="rId4" cstate="print"/>
          <a:stretch>
            <a:fillRect/>
          </a:stretch>
        </p:blipFill>
        <p:spPr>
          <a:xfrm>
            <a:off x="0" y="1304929"/>
            <a:ext cx="12133568" cy="4510967"/>
          </a:xfrm>
          <a:prstGeom prst="rect">
            <a:avLst/>
          </a:prstGeom>
        </p:spPr>
      </p:pic>
    </p:spTree>
    <p:extLst>
      <p:ext uri="{BB962C8B-B14F-4D97-AF65-F5344CB8AC3E}">
        <p14:creationId xmlns:p14="http://schemas.microsoft.com/office/powerpoint/2010/main" val="3798655353"/>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38A3B04-B0F3-4C12-A722-52B5CF6D9723}">
  <ds:schemaRefs>
    <ds:schemaRef ds:uri="http://schemas.microsoft.com/sharepoint/v3/contenttype/forms"/>
  </ds:schemaRefs>
</ds:datastoreItem>
</file>

<file path=customXml/itemProps2.xml><?xml version="1.0" encoding="utf-8"?>
<ds:datastoreItem xmlns:ds="http://schemas.openxmlformats.org/officeDocument/2006/customXml" ds:itemID="{4F5B1FD9-3BB6-4DA9-A089-3B68C2323D4F}">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747A963-53E0-44AF-AF13-963FE676C6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{CF81A317-E323-4E43-BAEE-886B601C40D8}tf33845126_win32</Template>
  <TotalTime>113</TotalTime>
  <Words>876</Words>
  <Application>Microsoft Office PowerPoint</Application>
  <PresentationFormat>Widescreen</PresentationFormat>
  <Paragraphs>102</Paragraphs>
  <Slides>29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Bookman Old Style</vt:lpstr>
      <vt:lpstr>Calibri</vt:lpstr>
      <vt:lpstr>Franklin Gothic Book</vt:lpstr>
      <vt:lpstr>Lucida Sans Unicode</vt:lpstr>
      <vt:lpstr>Roboto</vt:lpstr>
      <vt:lpstr>Segoe UI Black</vt:lpstr>
      <vt:lpstr>Verdana</vt:lpstr>
      <vt:lpstr>Wingdings</vt:lpstr>
      <vt:lpstr>1_RetrospectVTI</vt:lpstr>
      <vt:lpstr>EMPLOYEE COMPENSATION</vt:lpstr>
      <vt:lpstr>AGENDA</vt:lpstr>
      <vt:lpstr>MEET OUR TEAM</vt:lpstr>
      <vt:lpstr>BACKGROUND STATEMENT</vt:lpstr>
      <vt:lpstr>PROBLEM STATEMENT</vt:lpstr>
      <vt:lpstr>PROJECT PROPOSAL</vt:lpstr>
      <vt:lpstr>ANALYSIS QUESTIONS</vt:lpstr>
      <vt:lpstr>DESCRIPTIVE STATISTICS</vt:lpstr>
      <vt:lpstr>PowerPoint Presentation</vt:lpstr>
      <vt:lpstr>EXPLORATORY DATA ANALYSIS</vt:lpstr>
      <vt:lpstr>PowerPoint Presentation</vt:lpstr>
      <vt:lpstr>PowerPoint Presentation</vt:lpstr>
      <vt:lpstr>EDA</vt:lpstr>
      <vt:lpstr>EDA</vt:lpstr>
      <vt:lpstr>EDA</vt:lpstr>
      <vt:lpstr>EDA</vt:lpstr>
      <vt:lpstr>EDA</vt:lpstr>
      <vt:lpstr>PowerPoint Presentation</vt:lpstr>
      <vt:lpstr>ANALYSIS QUESTIONS</vt:lpstr>
      <vt:lpstr>PowerPoint Presentation</vt:lpstr>
      <vt:lpstr>ANALYSIS QUESTIONS</vt:lpstr>
      <vt:lpstr>PowerPoint Presentation</vt:lpstr>
      <vt:lpstr>PowerPoint Presentation</vt:lpstr>
      <vt:lpstr>PowerPoint Presentation</vt:lpstr>
      <vt:lpstr>PowerPoint Presentation</vt:lpstr>
      <vt:lpstr>PowerPoint Presentation</vt:lpstr>
      <vt:lpstr>PowerPoint Presentation</vt:lpstr>
      <vt:lpstr>RESOURCE LINKS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COMPENSATION</dc:title>
  <dc:creator>Sruthi Gangadharan</dc:creator>
  <cp:lastModifiedBy>Srinivas Venuvanka</cp:lastModifiedBy>
  <cp:revision>22</cp:revision>
  <dcterms:created xsi:type="dcterms:W3CDTF">2023-04-15T01:53:10Z</dcterms:created>
  <dcterms:modified xsi:type="dcterms:W3CDTF">2023-04-15T03:50:30Z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